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305" r:id="rId5"/>
    <p:sldId id="315" r:id="rId6"/>
    <p:sldId id="351" r:id="rId7"/>
    <p:sldId id="349" r:id="rId8"/>
    <p:sldId id="350" r:id="rId9"/>
    <p:sldId id="348" r:id="rId10"/>
    <p:sldId id="353" r:id="rId11"/>
    <p:sldId id="352" r:id="rId12"/>
    <p:sldId id="301" r:id="rId13"/>
  </p:sldIdLst>
  <p:sldSz cx="12192000" cy="6858000"/>
  <p:notesSz cx="6858000" cy="9144000"/>
  <p:defaultTextStyle>
    <a:defPPr>
      <a:defRPr lang="nl-NL"/>
    </a:defPPr>
    <a:lvl1pPr marL="0" algn="l" defTabSz="914312" rtl="0" eaLnBrk="1" latinLnBrk="0" hangingPunct="1">
      <a:defRPr sz="1800" kern="1200">
        <a:solidFill>
          <a:schemeClr val="tx1"/>
        </a:solidFill>
        <a:latin typeface="+mn-lt"/>
        <a:ea typeface="+mn-ea"/>
        <a:cs typeface="+mn-cs"/>
      </a:defRPr>
    </a:lvl1pPr>
    <a:lvl2pPr marL="457156" algn="l" defTabSz="914312" rtl="0" eaLnBrk="1" latinLnBrk="0" hangingPunct="1">
      <a:defRPr sz="1800" kern="1200">
        <a:solidFill>
          <a:schemeClr val="tx1"/>
        </a:solidFill>
        <a:latin typeface="+mn-lt"/>
        <a:ea typeface="+mn-ea"/>
        <a:cs typeface="+mn-cs"/>
      </a:defRPr>
    </a:lvl2pPr>
    <a:lvl3pPr marL="914312" algn="l" defTabSz="914312" rtl="0" eaLnBrk="1" latinLnBrk="0" hangingPunct="1">
      <a:defRPr sz="1800" kern="1200">
        <a:solidFill>
          <a:schemeClr val="tx1"/>
        </a:solidFill>
        <a:latin typeface="+mn-lt"/>
        <a:ea typeface="+mn-ea"/>
        <a:cs typeface="+mn-cs"/>
      </a:defRPr>
    </a:lvl3pPr>
    <a:lvl4pPr marL="1371469" algn="l" defTabSz="914312" rtl="0" eaLnBrk="1" latinLnBrk="0" hangingPunct="1">
      <a:defRPr sz="1800" kern="1200">
        <a:solidFill>
          <a:schemeClr val="tx1"/>
        </a:solidFill>
        <a:latin typeface="+mn-lt"/>
        <a:ea typeface="+mn-ea"/>
        <a:cs typeface="+mn-cs"/>
      </a:defRPr>
    </a:lvl4pPr>
    <a:lvl5pPr marL="1828626" algn="l" defTabSz="914312" rtl="0" eaLnBrk="1" latinLnBrk="0" hangingPunct="1">
      <a:defRPr sz="1800" kern="1200">
        <a:solidFill>
          <a:schemeClr val="tx1"/>
        </a:solidFill>
        <a:latin typeface="+mn-lt"/>
        <a:ea typeface="+mn-ea"/>
        <a:cs typeface="+mn-cs"/>
      </a:defRPr>
    </a:lvl5pPr>
    <a:lvl6pPr marL="2285782" algn="l" defTabSz="914312" rtl="0" eaLnBrk="1" latinLnBrk="0" hangingPunct="1">
      <a:defRPr sz="1800" kern="1200">
        <a:solidFill>
          <a:schemeClr val="tx1"/>
        </a:solidFill>
        <a:latin typeface="+mn-lt"/>
        <a:ea typeface="+mn-ea"/>
        <a:cs typeface="+mn-cs"/>
      </a:defRPr>
    </a:lvl6pPr>
    <a:lvl7pPr marL="2742938" algn="l" defTabSz="914312" rtl="0" eaLnBrk="1" latinLnBrk="0" hangingPunct="1">
      <a:defRPr sz="1800" kern="1200">
        <a:solidFill>
          <a:schemeClr val="tx1"/>
        </a:solidFill>
        <a:latin typeface="+mn-lt"/>
        <a:ea typeface="+mn-ea"/>
        <a:cs typeface="+mn-cs"/>
      </a:defRPr>
    </a:lvl7pPr>
    <a:lvl8pPr marL="3200094" algn="l" defTabSz="914312" rtl="0" eaLnBrk="1" latinLnBrk="0" hangingPunct="1">
      <a:defRPr sz="1800" kern="1200">
        <a:solidFill>
          <a:schemeClr val="tx1"/>
        </a:solidFill>
        <a:latin typeface="+mn-lt"/>
        <a:ea typeface="+mn-ea"/>
        <a:cs typeface="+mn-cs"/>
      </a:defRPr>
    </a:lvl8pPr>
    <a:lvl9pPr marL="3657251" algn="l" defTabSz="9143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45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0A1AF-BA15-4A78-B057-7219435BCE2A}" v="2" dt="2026-04-17T12:16:51.8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068" autoAdjust="0"/>
  </p:normalViewPr>
  <p:slideViewPr>
    <p:cSldViewPr snapToGrid="0">
      <p:cViewPr varScale="1">
        <p:scale>
          <a:sx n="104" d="100"/>
          <a:sy n="104" d="100"/>
        </p:scale>
        <p:origin x="282"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wen Hoek" userId="ae43f909e3cb95c1" providerId="LiveId" clId="{15D93F2F-3228-486B-9221-C541685BBD76}"/>
    <pc:docChg chg="undo custSel addSld delSld modSld sldOrd modMainMaster">
      <pc:chgData name="Owen Hoek" userId="ae43f909e3cb95c1" providerId="LiveId" clId="{15D93F2F-3228-486B-9221-C541685BBD76}" dt="2026-04-17T12:16:51.843" v="1663"/>
      <pc:docMkLst>
        <pc:docMk/>
      </pc:docMkLst>
      <pc:sldChg chg="addSp delSp modSp mod setBg">
        <pc:chgData name="Owen Hoek" userId="ae43f909e3cb95c1" providerId="LiveId" clId="{15D93F2F-3228-486B-9221-C541685BBD76}" dt="2026-04-17T12:16:51.843" v="1663"/>
        <pc:sldMkLst>
          <pc:docMk/>
          <pc:sldMk cId="1284566564" sldId="305"/>
        </pc:sldMkLst>
        <pc:spChg chg="del">
          <ac:chgData name="Owen Hoek" userId="ae43f909e3cb95c1" providerId="LiveId" clId="{15D93F2F-3228-486B-9221-C541685BBD76}" dt="2026-04-17T12:16:14.047" v="1658" actId="478"/>
          <ac:spMkLst>
            <pc:docMk/>
            <pc:sldMk cId="1284566564" sldId="305"/>
            <ac:spMk id="2" creationId="{DB1FC1BA-D271-7D4C-1E47-9DC9CC6550FD}"/>
          </ac:spMkLst>
        </pc:spChg>
        <pc:spChg chg="add del mod">
          <ac:chgData name="Owen Hoek" userId="ae43f909e3cb95c1" providerId="LiveId" clId="{15D93F2F-3228-486B-9221-C541685BBD76}" dt="2026-04-17T12:16:16.781" v="1659" actId="478"/>
          <ac:spMkLst>
            <pc:docMk/>
            <pc:sldMk cId="1284566564" sldId="305"/>
            <ac:spMk id="4" creationId="{6E888970-C660-72DD-8602-05CDB457545F}"/>
          </ac:spMkLst>
        </pc:spChg>
        <pc:spChg chg="add del mod">
          <ac:chgData name="Owen Hoek" userId="ae43f909e3cb95c1" providerId="LiveId" clId="{15D93F2F-3228-486B-9221-C541685BBD76}" dt="2026-04-17T12:16:16.781" v="1659" actId="478"/>
          <ac:spMkLst>
            <pc:docMk/>
            <pc:sldMk cId="1284566564" sldId="305"/>
            <ac:spMk id="6" creationId="{856A42E3-05B1-D754-3868-A8E548742E88}"/>
          </ac:spMkLst>
        </pc:spChg>
        <pc:spChg chg="del">
          <ac:chgData name="Owen Hoek" userId="ae43f909e3cb95c1" providerId="LiveId" clId="{15D93F2F-3228-486B-9221-C541685BBD76}" dt="2026-04-17T12:16:14.047" v="1658" actId="478"/>
          <ac:spMkLst>
            <pc:docMk/>
            <pc:sldMk cId="1284566564" sldId="305"/>
            <ac:spMk id="15" creationId="{F4F793CD-20BA-5384-B3AE-DCAAE89A9295}"/>
          </ac:spMkLst>
        </pc:spChg>
        <pc:spChg chg="del mod">
          <ac:chgData name="Owen Hoek" userId="ae43f909e3cb95c1" providerId="LiveId" clId="{15D93F2F-3228-486B-9221-C541685BBD76}" dt="2026-04-17T12:16:14.047" v="1658" actId="478"/>
          <ac:spMkLst>
            <pc:docMk/>
            <pc:sldMk cId="1284566564" sldId="305"/>
            <ac:spMk id="16" creationId="{D62829B8-1DF2-7829-6363-4DA9A127C4F2}"/>
          </ac:spMkLst>
        </pc:spChg>
        <pc:picChg chg="add del mod">
          <ac:chgData name="Owen Hoek" userId="ae43f909e3cb95c1" providerId="LiveId" clId="{15D93F2F-3228-486B-9221-C541685BBD76}" dt="2026-04-17T12:16:44.357" v="1661" actId="21"/>
          <ac:picMkLst>
            <pc:docMk/>
            <pc:sldMk cId="1284566564" sldId="305"/>
            <ac:picMk id="8" creationId="{B9FC6BAB-774D-206D-1630-32DA7EF4D64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816AD-7C8C-4CFE-BAFF-784E1D7E3365}" type="datetimeFigureOut">
              <a:rPr lang="nl-NL" smtClean="0"/>
              <a:t>17-4-2026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040BA-4D8C-446D-8F9F-12845536DCA2}" type="slidenum">
              <a:rPr lang="nl-NL" smtClean="0"/>
              <a:t>‹nr.›</a:t>
            </a:fld>
            <a:endParaRPr lang="nl-NL"/>
          </a:p>
        </p:txBody>
      </p:sp>
    </p:spTree>
    <p:extLst>
      <p:ext uri="{BB962C8B-B14F-4D97-AF65-F5344CB8AC3E}">
        <p14:creationId xmlns:p14="http://schemas.microsoft.com/office/powerpoint/2010/main" val="3984637328"/>
      </p:ext>
    </p:extLst>
  </p:cSld>
  <p:clrMap bg1="lt1" tx1="dk1" bg2="lt2" tx2="dk2" accent1="accent1" accent2="accent2" accent3="accent3" accent4="accent4" accent5="accent5" accent6="accent6" hlink="hlink" folHlink="folHlink"/>
  <p:notesStyle>
    <a:lvl1pPr marL="0" algn="l" defTabSz="914312" rtl="0" eaLnBrk="1" latinLnBrk="0" hangingPunct="1">
      <a:defRPr sz="1200" kern="1200">
        <a:solidFill>
          <a:schemeClr val="tx1"/>
        </a:solidFill>
        <a:latin typeface="+mn-lt"/>
        <a:ea typeface="+mn-ea"/>
        <a:cs typeface="+mn-cs"/>
      </a:defRPr>
    </a:lvl1pPr>
    <a:lvl2pPr marL="457156" algn="l" defTabSz="914312" rtl="0" eaLnBrk="1" latinLnBrk="0" hangingPunct="1">
      <a:defRPr sz="1200" kern="1200">
        <a:solidFill>
          <a:schemeClr val="tx1"/>
        </a:solidFill>
        <a:latin typeface="+mn-lt"/>
        <a:ea typeface="+mn-ea"/>
        <a:cs typeface="+mn-cs"/>
      </a:defRPr>
    </a:lvl2pPr>
    <a:lvl3pPr marL="914312" algn="l" defTabSz="914312" rtl="0" eaLnBrk="1" latinLnBrk="0" hangingPunct="1">
      <a:defRPr sz="1200" kern="1200">
        <a:solidFill>
          <a:schemeClr val="tx1"/>
        </a:solidFill>
        <a:latin typeface="+mn-lt"/>
        <a:ea typeface="+mn-ea"/>
        <a:cs typeface="+mn-cs"/>
      </a:defRPr>
    </a:lvl3pPr>
    <a:lvl4pPr marL="1371469" algn="l" defTabSz="914312" rtl="0" eaLnBrk="1" latinLnBrk="0" hangingPunct="1">
      <a:defRPr sz="1200" kern="1200">
        <a:solidFill>
          <a:schemeClr val="tx1"/>
        </a:solidFill>
        <a:latin typeface="+mn-lt"/>
        <a:ea typeface="+mn-ea"/>
        <a:cs typeface="+mn-cs"/>
      </a:defRPr>
    </a:lvl4pPr>
    <a:lvl5pPr marL="1828626" algn="l" defTabSz="914312" rtl="0" eaLnBrk="1" latinLnBrk="0" hangingPunct="1">
      <a:defRPr sz="1200" kern="1200">
        <a:solidFill>
          <a:schemeClr val="tx1"/>
        </a:solidFill>
        <a:latin typeface="+mn-lt"/>
        <a:ea typeface="+mn-ea"/>
        <a:cs typeface="+mn-cs"/>
      </a:defRPr>
    </a:lvl5pPr>
    <a:lvl6pPr marL="2285782" algn="l" defTabSz="914312" rtl="0" eaLnBrk="1" latinLnBrk="0" hangingPunct="1">
      <a:defRPr sz="1200" kern="1200">
        <a:solidFill>
          <a:schemeClr val="tx1"/>
        </a:solidFill>
        <a:latin typeface="+mn-lt"/>
        <a:ea typeface="+mn-ea"/>
        <a:cs typeface="+mn-cs"/>
      </a:defRPr>
    </a:lvl6pPr>
    <a:lvl7pPr marL="2742938" algn="l" defTabSz="914312" rtl="0" eaLnBrk="1" latinLnBrk="0" hangingPunct="1">
      <a:defRPr sz="1200" kern="1200">
        <a:solidFill>
          <a:schemeClr val="tx1"/>
        </a:solidFill>
        <a:latin typeface="+mn-lt"/>
        <a:ea typeface="+mn-ea"/>
        <a:cs typeface="+mn-cs"/>
      </a:defRPr>
    </a:lvl7pPr>
    <a:lvl8pPr marL="3200094" algn="l" defTabSz="914312" rtl="0" eaLnBrk="1" latinLnBrk="0" hangingPunct="1">
      <a:defRPr sz="1200" kern="1200">
        <a:solidFill>
          <a:schemeClr val="tx1"/>
        </a:solidFill>
        <a:latin typeface="+mn-lt"/>
        <a:ea typeface="+mn-ea"/>
        <a:cs typeface="+mn-cs"/>
      </a:defRPr>
    </a:lvl8pPr>
    <a:lvl9pPr marL="3657251" algn="l" defTabSz="9143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2040BA-4D8C-446D-8F9F-12845536DCA2}" type="slidenum">
              <a:rPr lang="nl-NL" smtClean="0"/>
              <a:t>9</a:t>
            </a:fld>
            <a:endParaRPr lang="nl-NL"/>
          </a:p>
        </p:txBody>
      </p:sp>
    </p:spTree>
    <p:extLst>
      <p:ext uri="{BB962C8B-B14F-4D97-AF65-F5344CB8AC3E}">
        <p14:creationId xmlns:p14="http://schemas.microsoft.com/office/powerpoint/2010/main" val="3013850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D3819-35FB-D027-7ECA-D4F2363F486F}"/>
              </a:ext>
            </a:extLst>
          </p:cNvPr>
          <p:cNvSpPr>
            <a:spLocks noGrp="1"/>
          </p:cNvSpPr>
          <p:nvPr>
            <p:ph type="ctrTitle"/>
          </p:nvPr>
        </p:nvSpPr>
        <p:spPr>
          <a:xfrm>
            <a:off x="1524000" y="1122364"/>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7F11ED-F230-1922-A5CC-836AD2F3BCF3}"/>
              </a:ext>
            </a:extLst>
          </p:cNvPr>
          <p:cNvSpPr>
            <a:spLocks noGrp="1"/>
          </p:cNvSpPr>
          <p:nvPr>
            <p:ph type="subTitle" idx="1"/>
          </p:nvPr>
        </p:nvSpPr>
        <p:spPr>
          <a:xfrm>
            <a:off x="1524000" y="3602038"/>
            <a:ext cx="9144000" cy="1655762"/>
          </a:xfrm>
        </p:spPr>
        <p:txBody>
          <a:bodyPr/>
          <a:lstStyle>
            <a:lvl1pPr marL="0" indent="0" algn="ctr">
              <a:buNone/>
              <a:defRPr sz="2401"/>
            </a:lvl1pPr>
            <a:lvl2pPr marL="457218" indent="0" algn="ctr">
              <a:buNone/>
              <a:defRPr sz="2000"/>
            </a:lvl2pPr>
            <a:lvl3pPr marL="914436" indent="0" algn="ctr">
              <a:buNone/>
              <a:defRPr sz="1800"/>
            </a:lvl3pPr>
            <a:lvl4pPr marL="1371654" indent="0" algn="ctr">
              <a:buNone/>
              <a:defRPr sz="1600"/>
            </a:lvl4pPr>
            <a:lvl5pPr marL="1828872" indent="0" algn="ctr">
              <a:buNone/>
              <a:defRPr sz="1600"/>
            </a:lvl5pPr>
            <a:lvl6pPr marL="2286090" indent="0" algn="ctr">
              <a:buNone/>
              <a:defRPr sz="1600"/>
            </a:lvl6pPr>
            <a:lvl7pPr marL="2743308" indent="0" algn="ctr">
              <a:buNone/>
              <a:defRPr sz="1600"/>
            </a:lvl7pPr>
            <a:lvl8pPr marL="3200526" indent="0" algn="ctr">
              <a:buNone/>
              <a:defRPr sz="1600"/>
            </a:lvl8pPr>
            <a:lvl9pPr marL="3657744"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560C2FA-E25F-9E72-7AB8-632CE6DD0322}"/>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BC652636-AC53-D236-496B-B5F5C5629D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3EF5AD8-BD7B-4A43-8572-BBBA7411BF4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018112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4C415-58F2-EF64-CCA2-51EBCCBC384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09F9BCA-C13D-BEBA-B038-5E8DFFC00F0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09D29BF-16E8-5D1C-DC54-B435ECA1FA34}"/>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4A6D36C2-3B9C-AA8C-0E2C-C7AC306AE1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1C755D-D913-EEFE-2242-8AD8F6439C4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381376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9E7EED5-3EB3-2DE8-1EAC-3BC68126503C}"/>
              </a:ext>
            </a:extLst>
          </p:cNvPr>
          <p:cNvSpPr>
            <a:spLocks noGrp="1"/>
          </p:cNvSpPr>
          <p:nvPr>
            <p:ph type="title" orient="vert"/>
          </p:nvPr>
        </p:nvSpPr>
        <p:spPr>
          <a:xfrm>
            <a:off x="8724900" y="365126"/>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25B5DC5-B1E7-2CA6-029D-BF34F5239685}"/>
              </a:ext>
            </a:extLst>
          </p:cNvPr>
          <p:cNvSpPr>
            <a:spLocks noGrp="1"/>
          </p:cNvSpPr>
          <p:nvPr>
            <p:ph type="body" orient="vert" idx="1"/>
          </p:nvPr>
        </p:nvSpPr>
        <p:spPr>
          <a:xfrm>
            <a:off x="838200" y="365126"/>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F7D0DD4-1A86-B191-5146-46874D773CB2}"/>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5207485A-8842-7040-49CA-90D22B40CD9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082F865-388C-479D-CC2C-50C1BC3F24E7}"/>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64634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FC74C0-C29F-4AC0-B394-52E318D0464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53F9FD8-46A0-C146-4B07-37ABC700A1E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87AB63-18D2-A0D9-0E4F-FB4C9F5380ED}"/>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8A2920D4-6308-8A83-962C-0F60E9413C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339840-981E-26C4-A641-F9A294810FF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5545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D48D94-B4EF-FCA6-FA78-EBEA78260331}"/>
              </a:ext>
            </a:extLst>
          </p:cNvPr>
          <p:cNvSpPr>
            <a:spLocks noGrp="1"/>
          </p:cNvSpPr>
          <p:nvPr>
            <p:ph type="title"/>
          </p:nvPr>
        </p:nvSpPr>
        <p:spPr>
          <a:xfrm>
            <a:off x="831850" y="1709739"/>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83248FF-B78D-6517-CA7C-042B9B38EA50}"/>
              </a:ext>
            </a:extLst>
          </p:cNvPr>
          <p:cNvSpPr>
            <a:spLocks noGrp="1"/>
          </p:cNvSpPr>
          <p:nvPr>
            <p:ph type="body" idx="1"/>
          </p:nvPr>
        </p:nvSpPr>
        <p:spPr>
          <a:xfrm>
            <a:off x="831850" y="4589464"/>
            <a:ext cx="10515600" cy="1500187"/>
          </a:xfrm>
        </p:spPr>
        <p:txBody>
          <a:bodyPr/>
          <a:lstStyle>
            <a:lvl1pPr marL="0" indent="0">
              <a:buNone/>
              <a:defRPr sz="2401">
                <a:solidFill>
                  <a:schemeClr val="tx1">
                    <a:tint val="82000"/>
                  </a:schemeClr>
                </a:solidFill>
              </a:defRPr>
            </a:lvl1pPr>
            <a:lvl2pPr marL="457218" indent="0">
              <a:buNone/>
              <a:defRPr sz="2000">
                <a:solidFill>
                  <a:schemeClr val="tx1">
                    <a:tint val="82000"/>
                  </a:schemeClr>
                </a:solidFill>
              </a:defRPr>
            </a:lvl2pPr>
            <a:lvl3pPr marL="914436" indent="0">
              <a:buNone/>
              <a:defRPr sz="1800">
                <a:solidFill>
                  <a:schemeClr val="tx1">
                    <a:tint val="82000"/>
                  </a:schemeClr>
                </a:solidFill>
              </a:defRPr>
            </a:lvl3pPr>
            <a:lvl4pPr marL="1371654" indent="0">
              <a:buNone/>
              <a:defRPr sz="1600">
                <a:solidFill>
                  <a:schemeClr val="tx1">
                    <a:tint val="82000"/>
                  </a:schemeClr>
                </a:solidFill>
              </a:defRPr>
            </a:lvl4pPr>
            <a:lvl5pPr marL="1828872" indent="0">
              <a:buNone/>
              <a:defRPr sz="1600">
                <a:solidFill>
                  <a:schemeClr val="tx1">
                    <a:tint val="82000"/>
                  </a:schemeClr>
                </a:solidFill>
              </a:defRPr>
            </a:lvl5pPr>
            <a:lvl6pPr marL="2286090" indent="0">
              <a:buNone/>
              <a:defRPr sz="1600">
                <a:solidFill>
                  <a:schemeClr val="tx1">
                    <a:tint val="82000"/>
                  </a:schemeClr>
                </a:solidFill>
              </a:defRPr>
            </a:lvl6pPr>
            <a:lvl7pPr marL="2743308" indent="0">
              <a:buNone/>
              <a:defRPr sz="1600">
                <a:solidFill>
                  <a:schemeClr val="tx1">
                    <a:tint val="82000"/>
                  </a:schemeClr>
                </a:solidFill>
              </a:defRPr>
            </a:lvl7pPr>
            <a:lvl8pPr marL="3200526" indent="0">
              <a:buNone/>
              <a:defRPr sz="1600">
                <a:solidFill>
                  <a:schemeClr val="tx1">
                    <a:tint val="82000"/>
                  </a:schemeClr>
                </a:solidFill>
              </a:defRPr>
            </a:lvl8pPr>
            <a:lvl9pPr marL="3657744"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CDDA537-1ABC-2561-A499-451FEDC1A15E}"/>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0777C1A0-F44D-D612-2287-6C8EAC95117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F42DA0-BF27-2776-8A4B-D3AF96A8ADE8}"/>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405410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47D31-BA75-21CC-5103-90236AFBBDA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8213968-868A-57D2-BB44-32FAC111800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CED80A3-7939-76D0-D1F9-4D62A4DA73C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0001B93-B93E-A666-C799-801CD6A3630C}"/>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FAECBCC8-91F6-001E-BD9F-51D8DC7F06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6F434B3-58F4-0220-3734-AFD17F52BA8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024018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A5283F-B706-562D-B263-E67A9DCC77B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BCE856A-9200-1115-BB20-F3913C859B99}"/>
              </a:ext>
            </a:extLst>
          </p:cNvPr>
          <p:cNvSpPr>
            <a:spLocks noGrp="1"/>
          </p:cNvSpPr>
          <p:nvPr>
            <p:ph type="body" idx="1"/>
          </p:nvPr>
        </p:nvSpPr>
        <p:spPr>
          <a:xfrm>
            <a:off x="839789" y="1681163"/>
            <a:ext cx="5157787"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9FDBA07-31F1-A679-24F2-17902AC0C826}"/>
              </a:ext>
            </a:extLst>
          </p:cNvPr>
          <p:cNvSpPr>
            <a:spLocks noGrp="1"/>
          </p:cNvSpPr>
          <p:nvPr>
            <p:ph sz="half" idx="2"/>
          </p:nvPr>
        </p:nvSpPr>
        <p:spPr>
          <a:xfrm>
            <a:off x="839789" y="2505076"/>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280AFF7-D113-8832-922E-DB3020D12881}"/>
              </a:ext>
            </a:extLst>
          </p:cNvPr>
          <p:cNvSpPr>
            <a:spLocks noGrp="1"/>
          </p:cNvSpPr>
          <p:nvPr>
            <p:ph type="body" sz="quarter" idx="3"/>
          </p:nvPr>
        </p:nvSpPr>
        <p:spPr>
          <a:xfrm>
            <a:off x="6172200" y="1681163"/>
            <a:ext cx="5183188"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3AEA7F6-E20C-B583-0508-6DB187B8664E}"/>
              </a:ext>
            </a:extLst>
          </p:cNvPr>
          <p:cNvSpPr>
            <a:spLocks noGrp="1"/>
          </p:cNvSpPr>
          <p:nvPr>
            <p:ph sz="quarter" idx="4"/>
          </p:nvPr>
        </p:nvSpPr>
        <p:spPr>
          <a:xfrm>
            <a:off x="6172200" y="2505076"/>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F0E6A8D-0480-2763-C473-EF080F8DE8EE}"/>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8" name="Tijdelijke aanduiding voor voettekst 7">
            <a:extLst>
              <a:ext uri="{FF2B5EF4-FFF2-40B4-BE49-F238E27FC236}">
                <a16:creationId xmlns:a16="http://schemas.microsoft.com/office/drawing/2014/main" id="{44DCADE9-DA1E-AF77-087D-DBCB2CDE526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3C290D0-1C82-1B0C-66BE-D45673626306}"/>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368498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5F2F4-E0CC-A2DB-275C-15227B12456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2782B22-E5E2-EF84-8B1D-A8917D973CD5}"/>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4" name="Tijdelijke aanduiding voor voettekst 3">
            <a:extLst>
              <a:ext uri="{FF2B5EF4-FFF2-40B4-BE49-F238E27FC236}">
                <a16:creationId xmlns:a16="http://schemas.microsoft.com/office/drawing/2014/main" id="{6EFFF9AC-2C28-409E-8D0D-C5AED202006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F4E443C-9C96-DC83-DA8A-68BF6EEACB13}"/>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0208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14F17C1-010D-27E6-9765-B5EFD7593D4C}"/>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3" name="Tijdelijke aanduiding voor voettekst 2">
            <a:extLst>
              <a:ext uri="{FF2B5EF4-FFF2-40B4-BE49-F238E27FC236}">
                <a16:creationId xmlns:a16="http://schemas.microsoft.com/office/drawing/2014/main" id="{B52090C8-49EA-5253-25FA-00F39149060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3674ED9-614A-D253-05F7-F2FB6844575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7649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77D4D-47ED-B882-1E3F-FC0869504B82}"/>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5CF3B09-D454-E3F3-804B-7A206C6404A8}"/>
              </a:ext>
            </a:extLst>
          </p:cNvPr>
          <p:cNvSpPr>
            <a:spLocks noGrp="1"/>
          </p:cNvSpPr>
          <p:nvPr>
            <p:ph idx="1"/>
          </p:nvPr>
        </p:nvSpPr>
        <p:spPr>
          <a:xfrm>
            <a:off x="5183188" y="987426"/>
            <a:ext cx="6172200" cy="4873625"/>
          </a:xfrm>
        </p:spPr>
        <p:txBody>
          <a:bodyPr/>
          <a:lstStyle>
            <a:lvl1pPr>
              <a:defRPr sz="3200"/>
            </a:lvl1pPr>
            <a:lvl2pPr>
              <a:defRPr sz="2800"/>
            </a:lvl2pPr>
            <a:lvl3pPr>
              <a:defRPr sz="2401"/>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B17B27-B040-5A46-F5D7-4CBB87C486BA}"/>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DD8A9F9-C739-300B-E055-47D7D0193EC7}"/>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A01EF076-3821-3CE8-D73C-E0535FD677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BC870E9-1B6D-EAEE-04BC-8832CFBEA29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757025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69608-8ACE-870C-A7DA-5EBD3AF8F98E}"/>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8D75BC0-978D-7C96-E4FA-1F78972FE986}"/>
              </a:ext>
            </a:extLst>
          </p:cNvPr>
          <p:cNvSpPr>
            <a:spLocks noGrp="1"/>
          </p:cNvSpPr>
          <p:nvPr>
            <p:ph type="pic" idx="1"/>
          </p:nvPr>
        </p:nvSpPr>
        <p:spPr>
          <a:xfrm>
            <a:off x="5183188" y="987426"/>
            <a:ext cx="6172200" cy="4873625"/>
          </a:xfrm>
        </p:spPr>
        <p:txBody>
          <a:bodyPr/>
          <a:lstStyle>
            <a:lvl1pPr marL="0" indent="0">
              <a:buNone/>
              <a:defRPr sz="3200"/>
            </a:lvl1pPr>
            <a:lvl2pPr marL="457218" indent="0">
              <a:buNone/>
              <a:defRPr sz="2800"/>
            </a:lvl2pPr>
            <a:lvl3pPr marL="914436" indent="0">
              <a:buNone/>
              <a:defRPr sz="2401"/>
            </a:lvl3pPr>
            <a:lvl4pPr marL="1371654" indent="0">
              <a:buNone/>
              <a:defRPr sz="2000"/>
            </a:lvl4pPr>
            <a:lvl5pPr marL="1828872" indent="0">
              <a:buNone/>
              <a:defRPr sz="2000"/>
            </a:lvl5pPr>
            <a:lvl6pPr marL="2286090" indent="0">
              <a:buNone/>
              <a:defRPr sz="2000"/>
            </a:lvl6pPr>
            <a:lvl7pPr marL="2743308" indent="0">
              <a:buNone/>
              <a:defRPr sz="2000"/>
            </a:lvl7pPr>
            <a:lvl8pPr marL="3200526" indent="0">
              <a:buNone/>
              <a:defRPr sz="2000"/>
            </a:lvl8pPr>
            <a:lvl9pPr marL="3657744" indent="0">
              <a:buNone/>
              <a:defRPr sz="2000"/>
            </a:lvl9pPr>
          </a:lstStyle>
          <a:p>
            <a:endParaRPr lang="nl-NL"/>
          </a:p>
        </p:txBody>
      </p:sp>
      <p:sp>
        <p:nvSpPr>
          <p:cNvPr id="4" name="Tijdelijke aanduiding voor tekst 3">
            <a:extLst>
              <a:ext uri="{FF2B5EF4-FFF2-40B4-BE49-F238E27FC236}">
                <a16:creationId xmlns:a16="http://schemas.microsoft.com/office/drawing/2014/main" id="{460FC7F7-150B-5E27-B98F-08F4241FBC98}"/>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725AD4B-2484-682B-EBD7-5FE931AD422D}"/>
              </a:ext>
            </a:extLst>
          </p:cNvPr>
          <p:cNvSpPr>
            <a:spLocks noGrp="1"/>
          </p:cNvSpPr>
          <p:nvPr>
            <p:ph type="dt" sz="half" idx="10"/>
          </p:nvPr>
        </p:nvSpPr>
        <p:spPr/>
        <p:txBody>
          <a:bodyPr/>
          <a:lstStyle/>
          <a:p>
            <a:fld id="{7D5DAC4D-0371-4B59-9146-4093939B4998}"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D5CFDBC8-FF53-B451-3F37-65CBC27B05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A78DBAB-DEB0-44E8-DC1E-9BDEE4D255EB}"/>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864084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F2722B3-A4A5-3F01-DCCD-58106DF278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26F5935-3DA6-6C90-CD25-3D0608B7D7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9B5FC60-511F-C4ED-DBFC-87894D4DB45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5DAC4D-0371-4B59-9146-4093939B4998}"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A10E9D8E-C498-EA19-E77A-66FD77CC463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E657EDD2-5EB9-A105-1C95-04F175980D3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5C3D09-C77B-41B9-A6A9-5953930A246E}" type="slidenum">
              <a:rPr lang="nl-NL" smtClean="0"/>
              <a:t>‹nr.›</a:t>
            </a:fld>
            <a:endParaRPr lang="nl-NL"/>
          </a:p>
        </p:txBody>
      </p:sp>
    </p:spTree>
    <p:extLst>
      <p:ext uri="{BB962C8B-B14F-4D97-AF65-F5344CB8AC3E}">
        <p14:creationId xmlns:p14="http://schemas.microsoft.com/office/powerpoint/2010/main" val="2643909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3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9" indent="-228609" algn="l" defTabSz="91443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7" indent="-228609" algn="l" defTabSz="914436" rtl="0" eaLnBrk="1" latinLnBrk="0" hangingPunct="1">
        <a:lnSpc>
          <a:spcPct val="90000"/>
        </a:lnSpc>
        <a:spcBef>
          <a:spcPts val="500"/>
        </a:spcBef>
        <a:buFont typeface="Arial" panose="020B0604020202020204" pitchFamily="34" charset="0"/>
        <a:buChar char="•"/>
        <a:defRPr sz="2401" kern="1200">
          <a:solidFill>
            <a:schemeClr val="tx1"/>
          </a:solidFill>
          <a:latin typeface="+mn-lt"/>
          <a:ea typeface="+mn-ea"/>
          <a:cs typeface="+mn-cs"/>
        </a:defRPr>
      </a:lvl2pPr>
      <a:lvl3pPr marL="1143045" indent="-228609" algn="l" defTabSz="91443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63"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82"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99"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18"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35"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54"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36" rtl="0" eaLnBrk="1" latinLnBrk="0" hangingPunct="1">
        <a:defRPr sz="1800" kern="1200">
          <a:solidFill>
            <a:schemeClr val="tx1"/>
          </a:solidFill>
          <a:latin typeface="+mn-lt"/>
          <a:ea typeface="+mn-ea"/>
          <a:cs typeface="+mn-cs"/>
        </a:defRPr>
      </a:lvl1pPr>
      <a:lvl2pPr marL="457218" algn="l" defTabSz="914436" rtl="0" eaLnBrk="1" latinLnBrk="0" hangingPunct="1">
        <a:defRPr sz="1800" kern="1200">
          <a:solidFill>
            <a:schemeClr val="tx1"/>
          </a:solidFill>
          <a:latin typeface="+mn-lt"/>
          <a:ea typeface="+mn-ea"/>
          <a:cs typeface="+mn-cs"/>
        </a:defRPr>
      </a:lvl2pPr>
      <a:lvl3pPr marL="914436" algn="l" defTabSz="914436" rtl="0" eaLnBrk="1" latinLnBrk="0" hangingPunct="1">
        <a:defRPr sz="1800" kern="1200">
          <a:solidFill>
            <a:schemeClr val="tx1"/>
          </a:solidFill>
          <a:latin typeface="+mn-lt"/>
          <a:ea typeface="+mn-ea"/>
          <a:cs typeface="+mn-cs"/>
        </a:defRPr>
      </a:lvl3pPr>
      <a:lvl4pPr marL="1371654" algn="l" defTabSz="914436" rtl="0" eaLnBrk="1" latinLnBrk="0" hangingPunct="1">
        <a:defRPr sz="1800" kern="1200">
          <a:solidFill>
            <a:schemeClr val="tx1"/>
          </a:solidFill>
          <a:latin typeface="+mn-lt"/>
          <a:ea typeface="+mn-ea"/>
          <a:cs typeface="+mn-cs"/>
        </a:defRPr>
      </a:lvl4pPr>
      <a:lvl5pPr marL="1828872" algn="l" defTabSz="914436" rtl="0" eaLnBrk="1" latinLnBrk="0" hangingPunct="1">
        <a:defRPr sz="1800" kern="1200">
          <a:solidFill>
            <a:schemeClr val="tx1"/>
          </a:solidFill>
          <a:latin typeface="+mn-lt"/>
          <a:ea typeface="+mn-ea"/>
          <a:cs typeface="+mn-cs"/>
        </a:defRPr>
      </a:lvl5pPr>
      <a:lvl6pPr marL="2286090" algn="l" defTabSz="914436" rtl="0" eaLnBrk="1" latinLnBrk="0" hangingPunct="1">
        <a:defRPr sz="1800" kern="1200">
          <a:solidFill>
            <a:schemeClr val="tx1"/>
          </a:solidFill>
          <a:latin typeface="+mn-lt"/>
          <a:ea typeface="+mn-ea"/>
          <a:cs typeface="+mn-cs"/>
        </a:defRPr>
      </a:lvl6pPr>
      <a:lvl7pPr marL="2743308" algn="l" defTabSz="914436" rtl="0" eaLnBrk="1" latinLnBrk="0" hangingPunct="1">
        <a:defRPr sz="1800" kern="1200">
          <a:solidFill>
            <a:schemeClr val="tx1"/>
          </a:solidFill>
          <a:latin typeface="+mn-lt"/>
          <a:ea typeface="+mn-ea"/>
          <a:cs typeface="+mn-cs"/>
        </a:defRPr>
      </a:lvl7pPr>
      <a:lvl8pPr marL="3200526" algn="l" defTabSz="914436" rtl="0" eaLnBrk="1" latinLnBrk="0" hangingPunct="1">
        <a:defRPr sz="1800" kern="1200">
          <a:solidFill>
            <a:schemeClr val="tx1"/>
          </a:solidFill>
          <a:latin typeface="+mn-lt"/>
          <a:ea typeface="+mn-ea"/>
          <a:cs typeface="+mn-cs"/>
        </a:defRPr>
      </a:lvl8pPr>
      <a:lvl9pPr marL="3657744" algn="l" defTabSz="91443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9.sv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9.sv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slideLayout" Target="../slideLayouts/slideLayout1.xml"/><Relationship Id="rId7" Type="http://schemas.openxmlformats.org/officeDocument/2006/relationships/image" Target="../media/image6.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svg"/><Relationship Id="rId5" Type="http://schemas.openxmlformats.org/officeDocument/2006/relationships/image" Target="../media/image8.svg"/><Relationship Id="rId10" Type="http://schemas.openxmlformats.org/officeDocument/2006/relationships/image" Target="../media/image14.png"/><Relationship Id="rId4" Type="http://schemas.openxmlformats.org/officeDocument/2006/relationships/image" Target="../media/image9.svg"/><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9.sv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9.sv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slideLayout" Target="../slideLayouts/slideLayout1.xml"/><Relationship Id="rId7" Type="http://schemas.openxmlformats.org/officeDocument/2006/relationships/image" Target="../media/image6.sv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0.svg"/><Relationship Id="rId11" Type="http://schemas.openxmlformats.org/officeDocument/2006/relationships/image" Target="../media/image14.png"/><Relationship Id="rId5" Type="http://schemas.openxmlformats.org/officeDocument/2006/relationships/image" Target="../media/image8.svg"/><Relationship Id="rId10" Type="http://schemas.openxmlformats.org/officeDocument/2006/relationships/image" Target="../media/image17.png"/><Relationship Id="rId4" Type="http://schemas.openxmlformats.org/officeDocument/2006/relationships/image" Target="../media/image9.svg"/><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1F790397-6226-44D3-4E62-BE298ABDA2BE}"/>
            </a:ext>
          </a:extLst>
        </p:cNvPr>
        <p:cNvGrpSpPr/>
        <p:nvPr/>
      </p:nvGrpSpPr>
      <p:grpSpPr>
        <a:xfrm>
          <a:off x="0" y="0"/>
          <a:ext cx="0" cy="0"/>
          <a:chOff x="0" y="0"/>
          <a:chExt cx="0" cy="0"/>
        </a:xfrm>
      </p:grpSpPr>
    </p:spTree>
    <p:extLst>
      <p:ext uri="{BB962C8B-B14F-4D97-AF65-F5344CB8AC3E}">
        <p14:creationId xmlns:p14="http://schemas.microsoft.com/office/powerpoint/2010/main" val="1284566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DC8AC-A797-F9C2-A83E-376A2C3BF593}"/>
            </a:ext>
          </a:extLst>
        </p:cNvPr>
        <p:cNvGrpSpPr/>
        <p:nvPr/>
      </p:nvGrpSpPr>
      <p:grpSpPr>
        <a:xfrm>
          <a:off x="0" y="0"/>
          <a:ext cx="0" cy="0"/>
          <a:chOff x="0" y="0"/>
          <a:chExt cx="0" cy="0"/>
        </a:xfrm>
      </p:grpSpPr>
      <p:grpSp>
        <p:nvGrpSpPr>
          <p:cNvPr id="2" name="Groep 1">
            <a:extLst>
              <a:ext uri="{FF2B5EF4-FFF2-40B4-BE49-F238E27FC236}">
                <a16:creationId xmlns:a16="http://schemas.microsoft.com/office/drawing/2014/main" id="{F0CDEF57-0ED1-0787-A734-D4FF94E6C185}"/>
              </a:ext>
            </a:extLst>
          </p:cNvPr>
          <p:cNvGrpSpPr/>
          <p:nvPr/>
        </p:nvGrpSpPr>
        <p:grpSpPr>
          <a:xfrm>
            <a:off x="-751672" y="-1726982"/>
            <a:ext cx="88447751" cy="5970884"/>
            <a:chOff x="-751672" y="-1726982"/>
            <a:chExt cx="88447751" cy="5970884"/>
          </a:xfrm>
        </p:grpSpPr>
        <p:sp>
          <p:nvSpPr>
            <p:cNvPr id="3" name="Rechthoek 2">
              <a:extLst>
                <a:ext uri="{FF2B5EF4-FFF2-40B4-BE49-F238E27FC236}">
                  <a16:creationId xmlns:a16="http://schemas.microsoft.com/office/drawing/2014/main" id="{0D7E14DB-D83F-E57D-5A84-BF2D30198DF5}"/>
                </a:ext>
              </a:extLst>
            </p:cNvPr>
            <p:cNvSpPr>
              <a:spLocks/>
            </p:cNvSpPr>
            <p:nvPr/>
          </p:nvSpPr>
          <p:spPr>
            <a:xfrm>
              <a:off x="-751672" y="-1726982"/>
              <a:ext cx="88432472" cy="5841782"/>
            </a:xfrm>
            <a:prstGeom prst="rect">
              <a:avLst/>
            </a:prstGeom>
            <a:solidFill>
              <a:schemeClr val="accent5">
                <a:lumMod val="40000"/>
                <a:lumOff val="6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Rechthoek 4">
              <a:extLst>
                <a:ext uri="{FF2B5EF4-FFF2-40B4-BE49-F238E27FC236}">
                  <a16:creationId xmlns:a16="http://schemas.microsoft.com/office/drawing/2014/main" id="{F7D23230-1AEF-0400-78C4-BDCEFF40B7CC}"/>
                </a:ext>
              </a:extLst>
            </p:cNvPr>
            <p:cNvSpPr>
              <a:spLocks/>
            </p:cNvSpPr>
            <p:nvPr/>
          </p:nvSpPr>
          <p:spPr>
            <a:xfrm>
              <a:off x="-736392" y="433695"/>
              <a:ext cx="88432471"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7" name="Groep 6">
              <a:extLst>
                <a:ext uri="{FF2B5EF4-FFF2-40B4-BE49-F238E27FC236}">
                  <a16:creationId xmlns:a16="http://schemas.microsoft.com/office/drawing/2014/main" id="{AD2EA625-3947-A536-5094-2AE895306B17}"/>
                </a:ext>
              </a:extLst>
            </p:cNvPr>
            <p:cNvGrpSpPr/>
            <p:nvPr/>
          </p:nvGrpSpPr>
          <p:grpSpPr>
            <a:xfrm>
              <a:off x="419103" y="768945"/>
              <a:ext cx="11353798" cy="3474957"/>
              <a:chOff x="419103" y="768945"/>
              <a:chExt cx="11353798" cy="3474957"/>
            </a:xfrm>
          </p:grpSpPr>
          <p:sp>
            <p:nvSpPr>
              <p:cNvPr id="13" name="Tekstvak 12">
                <a:extLst>
                  <a:ext uri="{FF2B5EF4-FFF2-40B4-BE49-F238E27FC236}">
                    <a16:creationId xmlns:a16="http://schemas.microsoft.com/office/drawing/2014/main" id="{70464106-8CE5-F258-8F2E-26E340C89045}"/>
                  </a:ext>
                </a:extLst>
              </p:cNvPr>
              <p:cNvSpPr txBox="1">
                <a:spLocks/>
              </p:cNvSpPr>
              <p:nvPr/>
            </p:nvSpPr>
            <p:spPr>
              <a:xfrm>
                <a:off x="4758936" y="768945"/>
                <a:ext cx="267413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Wie is het?</a:t>
                </a:r>
              </a:p>
            </p:txBody>
          </p:sp>
          <p:sp>
            <p:nvSpPr>
              <p:cNvPr id="15" name="Tekstvak 14">
                <a:extLst>
                  <a:ext uri="{FF2B5EF4-FFF2-40B4-BE49-F238E27FC236}">
                    <a16:creationId xmlns:a16="http://schemas.microsoft.com/office/drawing/2014/main" id="{75F9C27B-8C5A-80C5-082D-541536D21078}"/>
                  </a:ext>
                </a:extLst>
              </p:cNvPr>
              <p:cNvSpPr txBox="1">
                <a:spLocks/>
              </p:cNvSpPr>
              <p:nvPr/>
            </p:nvSpPr>
            <p:spPr>
              <a:xfrm>
                <a:off x="419103" y="1997133"/>
                <a:ext cx="11353798" cy="2246769"/>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Wie is het? zien jullie een afbeelding van een bekende persoon of personage. De uitdaging is om te bepalen wie deze persoon is en waar ze vandaan komen. De ronde bevat uiteenlopende figuren: van artiesten tot sporters, van televisiepersoonlijkheden tot historische figuren.</a:t>
                </a:r>
              </a:p>
            </p:txBody>
          </p:sp>
        </p:grpSp>
        <p:grpSp>
          <p:nvGrpSpPr>
            <p:cNvPr id="8" name="Groep 7">
              <a:extLst>
                <a:ext uri="{FF2B5EF4-FFF2-40B4-BE49-F238E27FC236}">
                  <a16:creationId xmlns:a16="http://schemas.microsoft.com/office/drawing/2014/main" id="{A04E0330-5337-FCE0-7C30-1E4C531E1D9D}"/>
                </a:ext>
              </a:extLst>
            </p:cNvPr>
            <p:cNvGrpSpPr/>
            <p:nvPr/>
          </p:nvGrpSpPr>
          <p:grpSpPr>
            <a:xfrm>
              <a:off x="12499018" y="768945"/>
              <a:ext cx="11353798" cy="2613183"/>
              <a:chOff x="12499018" y="768945"/>
              <a:chExt cx="11353798" cy="2613183"/>
            </a:xfrm>
          </p:grpSpPr>
          <p:sp>
            <p:nvSpPr>
              <p:cNvPr id="25" name="Tekstvak 24">
                <a:extLst>
                  <a:ext uri="{FF2B5EF4-FFF2-40B4-BE49-F238E27FC236}">
                    <a16:creationId xmlns:a16="http://schemas.microsoft.com/office/drawing/2014/main" id="{BB85E104-7E17-FD48-E10F-236E84CAC85F}"/>
                  </a:ext>
                </a:extLst>
              </p:cNvPr>
              <p:cNvSpPr txBox="1">
                <a:spLocks/>
              </p:cNvSpPr>
              <p:nvPr/>
            </p:nvSpPr>
            <p:spPr>
              <a:xfrm>
                <a:off x="16014108" y="768945"/>
                <a:ext cx="432362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Schattingsvragen</a:t>
                </a:r>
              </a:p>
            </p:txBody>
          </p:sp>
          <p:sp>
            <p:nvSpPr>
              <p:cNvPr id="27" name="Tekstvak 26">
                <a:extLst>
                  <a:ext uri="{FF2B5EF4-FFF2-40B4-BE49-F238E27FC236}">
                    <a16:creationId xmlns:a16="http://schemas.microsoft.com/office/drawing/2014/main" id="{979EEA62-FA43-895B-4904-A22663612829}"/>
                  </a:ext>
                </a:extLst>
              </p:cNvPr>
              <p:cNvSpPr txBox="1">
                <a:spLocks/>
              </p:cNvSpPr>
              <p:nvPr/>
            </p:nvSpPr>
            <p:spPr>
              <a:xfrm>
                <a:off x="12499018"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Hier draait het erom wie er het dichtst bij het juiste antwoord zit. Zorg er vooral voor dat je niet gigantisch mis zit, want dat kan flink wat punten kosten!</a:t>
                </a:r>
              </a:p>
            </p:txBody>
          </p:sp>
        </p:grpSp>
        <p:grpSp>
          <p:nvGrpSpPr>
            <p:cNvPr id="9" name="Groep 8">
              <a:extLst>
                <a:ext uri="{FF2B5EF4-FFF2-40B4-BE49-F238E27FC236}">
                  <a16:creationId xmlns:a16="http://schemas.microsoft.com/office/drawing/2014/main" id="{F2A6CC28-F021-1A8B-A86D-4A119314EA40}"/>
                </a:ext>
              </a:extLst>
            </p:cNvPr>
            <p:cNvGrpSpPr/>
            <p:nvPr/>
          </p:nvGrpSpPr>
          <p:grpSpPr>
            <a:xfrm>
              <a:off x="24578933" y="768945"/>
              <a:ext cx="11353798" cy="3044070"/>
              <a:chOff x="24578933" y="768945"/>
              <a:chExt cx="11353798" cy="3044070"/>
            </a:xfrm>
          </p:grpSpPr>
          <p:sp>
            <p:nvSpPr>
              <p:cNvPr id="29" name="Tekstvak 28">
                <a:extLst>
                  <a:ext uri="{FF2B5EF4-FFF2-40B4-BE49-F238E27FC236}">
                    <a16:creationId xmlns:a16="http://schemas.microsoft.com/office/drawing/2014/main" id="{10914B51-DA89-925A-A90F-F92D545FC973}"/>
                  </a:ext>
                </a:extLst>
              </p:cNvPr>
              <p:cNvSpPr txBox="1">
                <a:spLocks/>
              </p:cNvSpPr>
              <p:nvPr/>
            </p:nvSpPr>
            <p:spPr>
              <a:xfrm>
                <a:off x="28622214" y="768945"/>
                <a:ext cx="3267241"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Muziekronde</a:t>
                </a:r>
              </a:p>
            </p:txBody>
          </p:sp>
          <p:sp>
            <p:nvSpPr>
              <p:cNvPr id="30" name="Tekstvak 29">
                <a:extLst>
                  <a:ext uri="{FF2B5EF4-FFF2-40B4-BE49-F238E27FC236}">
                    <a16:creationId xmlns:a16="http://schemas.microsoft.com/office/drawing/2014/main" id="{AE0A3217-70EC-7438-0CA1-FA968C25C250}"/>
                  </a:ext>
                </a:extLst>
              </p:cNvPr>
              <p:cNvSpPr txBox="1">
                <a:spLocks/>
              </p:cNvSpPr>
              <p:nvPr/>
            </p:nvSpPr>
            <p:spPr>
              <a:xfrm>
                <a:off x="24578933"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de muziekronde moet je goed je oren spitsen! Je hoort een stukje van een liedje, en daarna is het aan jou om te raden hoe het nummer heet en wie het heeft gemaakt of in welke taal dit nummer is gezongen.</a:t>
                </a:r>
              </a:p>
            </p:txBody>
          </p:sp>
        </p:grpSp>
        <p:grpSp>
          <p:nvGrpSpPr>
            <p:cNvPr id="10" name="Groep 9">
              <a:extLst>
                <a:ext uri="{FF2B5EF4-FFF2-40B4-BE49-F238E27FC236}">
                  <a16:creationId xmlns:a16="http://schemas.microsoft.com/office/drawing/2014/main" id="{9E4E804F-BD87-8573-5769-658F302F1310}"/>
                </a:ext>
              </a:extLst>
            </p:cNvPr>
            <p:cNvGrpSpPr/>
            <p:nvPr/>
          </p:nvGrpSpPr>
          <p:grpSpPr>
            <a:xfrm>
              <a:off x="36658848" y="768945"/>
              <a:ext cx="11353798" cy="3044070"/>
              <a:chOff x="36658848" y="768945"/>
              <a:chExt cx="11353798" cy="3044070"/>
            </a:xfrm>
          </p:grpSpPr>
          <p:sp>
            <p:nvSpPr>
              <p:cNvPr id="31" name="Tekstvak 30">
                <a:extLst>
                  <a:ext uri="{FF2B5EF4-FFF2-40B4-BE49-F238E27FC236}">
                    <a16:creationId xmlns:a16="http://schemas.microsoft.com/office/drawing/2014/main" id="{28791A8E-81B5-23E2-5EF6-FDD421C19B45}"/>
                  </a:ext>
                </a:extLst>
              </p:cNvPr>
              <p:cNvSpPr txBox="1">
                <a:spLocks/>
              </p:cNvSpPr>
              <p:nvPr/>
            </p:nvSpPr>
            <p:spPr>
              <a:xfrm>
                <a:off x="40235654" y="768945"/>
                <a:ext cx="4200189"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Algemene kennis</a:t>
                </a:r>
              </a:p>
            </p:txBody>
          </p:sp>
          <p:sp>
            <p:nvSpPr>
              <p:cNvPr id="32" name="Tekstvak 31">
                <a:extLst>
                  <a:ext uri="{FF2B5EF4-FFF2-40B4-BE49-F238E27FC236}">
                    <a16:creationId xmlns:a16="http://schemas.microsoft.com/office/drawing/2014/main" id="{16463CA5-F491-55EC-745D-DE394FF9F37E}"/>
                  </a:ext>
                </a:extLst>
              </p:cNvPr>
              <p:cNvSpPr txBox="1">
                <a:spLocks/>
              </p:cNvSpPr>
              <p:nvPr/>
            </p:nvSpPr>
            <p:spPr>
              <a:xfrm>
                <a:off x="36658848"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Algemene kennisvragen kunnen van alles zijn – van historische evenementen tot dingen die je gewoon in het dagelijks leven tegenkomt. Wat je precies moet doen, staat altijd duidelijk bij de vraag.</a:t>
                </a:r>
              </a:p>
            </p:txBody>
          </p:sp>
        </p:grpSp>
        <p:grpSp>
          <p:nvGrpSpPr>
            <p:cNvPr id="11" name="Groep 10">
              <a:extLst>
                <a:ext uri="{FF2B5EF4-FFF2-40B4-BE49-F238E27FC236}">
                  <a16:creationId xmlns:a16="http://schemas.microsoft.com/office/drawing/2014/main" id="{9F9BB361-2DF4-0919-3DA0-C391EF2A133A}"/>
                </a:ext>
              </a:extLst>
            </p:cNvPr>
            <p:cNvGrpSpPr/>
            <p:nvPr/>
          </p:nvGrpSpPr>
          <p:grpSpPr>
            <a:xfrm>
              <a:off x="48738763" y="768945"/>
              <a:ext cx="11353798" cy="2613183"/>
              <a:chOff x="48738763" y="768945"/>
              <a:chExt cx="11353798" cy="2613183"/>
            </a:xfrm>
          </p:grpSpPr>
          <p:sp>
            <p:nvSpPr>
              <p:cNvPr id="33" name="Tekstvak 32">
                <a:extLst>
                  <a:ext uri="{FF2B5EF4-FFF2-40B4-BE49-F238E27FC236}">
                    <a16:creationId xmlns:a16="http://schemas.microsoft.com/office/drawing/2014/main" id="{E5F56E9B-8151-B858-BB9A-534DA71FC525}"/>
                  </a:ext>
                </a:extLst>
              </p:cNvPr>
              <p:cNvSpPr txBox="1">
                <a:spLocks/>
              </p:cNvSpPr>
              <p:nvPr/>
            </p:nvSpPr>
            <p:spPr>
              <a:xfrm>
                <a:off x="52753993" y="768945"/>
                <a:ext cx="3323346" cy="1323439"/>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Geluidsronde</a:t>
                </a:r>
              </a:p>
              <a:p>
                <a:pPr algn="ctr"/>
                <a:endParaRPr lang="nl-NL" sz="4000" dirty="0">
                  <a:solidFill>
                    <a:schemeClr val="bg1"/>
                  </a:solidFill>
                  <a:effectLst>
                    <a:outerShdw blurRad="50800" dist="38100" dir="2700000" algn="tl" rotWithShape="0">
                      <a:prstClr val="black">
                        <a:alpha val="40000"/>
                      </a:prstClr>
                    </a:outerShdw>
                  </a:effectLst>
                </a:endParaRPr>
              </a:p>
            </p:txBody>
          </p:sp>
          <p:sp>
            <p:nvSpPr>
              <p:cNvPr id="34" name="Tekstvak 33">
                <a:extLst>
                  <a:ext uri="{FF2B5EF4-FFF2-40B4-BE49-F238E27FC236}">
                    <a16:creationId xmlns:a16="http://schemas.microsoft.com/office/drawing/2014/main" id="{C0C7BAC4-BDEC-53B9-669D-60058FE7D230}"/>
                  </a:ext>
                </a:extLst>
              </p:cNvPr>
              <p:cNvSpPr txBox="1">
                <a:spLocks/>
              </p:cNvSpPr>
              <p:nvPr/>
            </p:nvSpPr>
            <p:spPr>
              <a:xfrm>
                <a:off x="48738763"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de geluidsronde hoor je een geluidfragment, waarna jij de vraag moet beantwoorden met de informatie die je hebt gehoord. Bij de vraag zal duidelijk omschreven staan wat je moet doen.</a:t>
                </a:r>
              </a:p>
            </p:txBody>
          </p:sp>
        </p:grpSp>
        <p:grpSp>
          <p:nvGrpSpPr>
            <p:cNvPr id="12" name="Groep 11">
              <a:extLst>
                <a:ext uri="{FF2B5EF4-FFF2-40B4-BE49-F238E27FC236}">
                  <a16:creationId xmlns:a16="http://schemas.microsoft.com/office/drawing/2014/main" id="{125A176C-73C8-17BF-C50F-3C96E2052D07}"/>
                </a:ext>
              </a:extLst>
            </p:cNvPr>
            <p:cNvGrpSpPr/>
            <p:nvPr/>
          </p:nvGrpSpPr>
          <p:grpSpPr>
            <a:xfrm>
              <a:off x="60818678" y="768945"/>
              <a:ext cx="11353798" cy="3044070"/>
              <a:chOff x="60818678" y="768945"/>
              <a:chExt cx="11353798" cy="3044070"/>
            </a:xfrm>
          </p:grpSpPr>
          <p:sp>
            <p:nvSpPr>
              <p:cNvPr id="35" name="Tekstvak 34">
                <a:extLst>
                  <a:ext uri="{FF2B5EF4-FFF2-40B4-BE49-F238E27FC236}">
                    <a16:creationId xmlns:a16="http://schemas.microsoft.com/office/drawing/2014/main" id="{638E56D0-0D39-7322-14D2-A15A9BAD9FAA}"/>
                  </a:ext>
                </a:extLst>
              </p:cNvPr>
              <p:cNvSpPr txBox="1">
                <a:spLocks/>
              </p:cNvSpPr>
              <p:nvPr/>
            </p:nvSpPr>
            <p:spPr>
              <a:xfrm>
                <a:off x="64900435" y="768945"/>
                <a:ext cx="3190297"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Waar ben je?</a:t>
                </a:r>
              </a:p>
            </p:txBody>
          </p:sp>
          <p:sp>
            <p:nvSpPr>
              <p:cNvPr id="36" name="Tekstvak 35">
                <a:extLst>
                  <a:ext uri="{FF2B5EF4-FFF2-40B4-BE49-F238E27FC236}">
                    <a16:creationId xmlns:a16="http://schemas.microsoft.com/office/drawing/2014/main" id="{A93E3080-224F-6B7F-FCF8-00B32E486E3E}"/>
                  </a:ext>
                </a:extLst>
              </p:cNvPr>
              <p:cNvSpPr txBox="1">
                <a:spLocks/>
              </p:cNvSpPr>
              <p:nvPr/>
            </p:nvSpPr>
            <p:spPr>
              <a:xfrm>
                <a:off x="60818678"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Deze ronde spreekt voor zich! Je krijgt een afbeelding te zien en jouw taak is om te raden waar je je bevindt. Let goed op de details in het plaatje, want die kunnen je helpen om de juiste locatie te achterhalen.</a:t>
                </a:r>
              </a:p>
            </p:txBody>
          </p:sp>
        </p:grpSp>
        <p:grpSp>
          <p:nvGrpSpPr>
            <p:cNvPr id="14" name="Groep 13">
              <a:extLst>
                <a:ext uri="{FF2B5EF4-FFF2-40B4-BE49-F238E27FC236}">
                  <a16:creationId xmlns:a16="http://schemas.microsoft.com/office/drawing/2014/main" id="{5FF5D9B0-1CD4-49AA-DCF5-22874A5BE385}"/>
                </a:ext>
              </a:extLst>
            </p:cNvPr>
            <p:cNvGrpSpPr/>
            <p:nvPr/>
          </p:nvGrpSpPr>
          <p:grpSpPr>
            <a:xfrm>
              <a:off x="72898593" y="768945"/>
              <a:ext cx="11353798" cy="2613183"/>
              <a:chOff x="72898593" y="768945"/>
              <a:chExt cx="11353798" cy="2613183"/>
            </a:xfrm>
          </p:grpSpPr>
          <p:sp>
            <p:nvSpPr>
              <p:cNvPr id="4" name="Tekstvak 3">
                <a:extLst>
                  <a:ext uri="{FF2B5EF4-FFF2-40B4-BE49-F238E27FC236}">
                    <a16:creationId xmlns:a16="http://schemas.microsoft.com/office/drawing/2014/main" id="{E6CCF910-E9FD-3F1D-A0A6-DEE77292A2D3}"/>
                  </a:ext>
                </a:extLst>
              </p:cNvPr>
              <p:cNvSpPr txBox="1">
                <a:spLocks/>
              </p:cNvSpPr>
              <p:nvPr/>
            </p:nvSpPr>
            <p:spPr>
              <a:xfrm>
                <a:off x="76413687" y="768945"/>
                <a:ext cx="4323620"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Schattingsvragen</a:t>
                </a:r>
              </a:p>
            </p:txBody>
          </p:sp>
          <p:sp>
            <p:nvSpPr>
              <p:cNvPr id="6" name="Tekstvak 5">
                <a:extLst>
                  <a:ext uri="{FF2B5EF4-FFF2-40B4-BE49-F238E27FC236}">
                    <a16:creationId xmlns:a16="http://schemas.microsoft.com/office/drawing/2014/main" id="{DA3615CF-E037-F243-C8EE-466F001F4F3B}"/>
                  </a:ext>
                </a:extLst>
              </p:cNvPr>
              <p:cNvSpPr txBox="1">
                <a:spLocks/>
              </p:cNvSpPr>
              <p:nvPr/>
            </p:nvSpPr>
            <p:spPr>
              <a:xfrm>
                <a:off x="72898593"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Hier draait het erom wie er het dichtst bij het juiste antwoord zit. Zorg er vooral voor dat je niet gigantisch mis zit, want dat kan flink wat punten kosten!</a:t>
                </a:r>
              </a:p>
            </p:txBody>
          </p:sp>
        </p:grpSp>
      </p:grpSp>
      <p:grpSp>
        <p:nvGrpSpPr>
          <p:cNvPr id="18" name="Groep 17">
            <a:extLst>
              <a:ext uri="{FF2B5EF4-FFF2-40B4-BE49-F238E27FC236}">
                <a16:creationId xmlns:a16="http://schemas.microsoft.com/office/drawing/2014/main" id="{715B93D2-2D75-2B71-8636-22E010E9E5C8}"/>
              </a:ext>
            </a:extLst>
          </p:cNvPr>
          <p:cNvGrpSpPr/>
          <p:nvPr/>
        </p:nvGrpSpPr>
        <p:grpSpPr>
          <a:xfrm>
            <a:off x="5196000" y="4475477"/>
            <a:ext cx="12828579" cy="1822427"/>
            <a:chOff x="5196000" y="4475477"/>
            <a:chExt cx="12828579" cy="1822427"/>
          </a:xfrm>
        </p:grpSpPr>
        <p:pic>
          <p:nvPicPr>
            <p:cNvPr id="22" name="Graphic 21">
              <a:extLst>
                <a:ext uri="{FF2B5EF4-FFF2-40B4-BE49-F238E27FC236}">
                  <a16:creationId xmlns:a16="http://schemas.microsoft.com/office/drawing/2014/main" id="{BB7992E9-0E18-379C-5C4C-F94B731F5D2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7401715" y="4475477"/>
              <a:ext cx="1800000" cy="1800000"/>
            </a:xfrm>
            <a:prstGeom prst="rect">
              <a:avLst/>
            </a:prstGeom>
            <a:effectLst>
              <a:glow rad="381000">
                <a:schemeClr val="accent5">
                  <a:lumMod val="60000"/>
                  <a:lumOff val="40000"/>
                  <a:alpha val="40000"/>
                </a:schemeClr>
              </a:glow>
              <a:outerShdw blurRad="50800" dist="38100" dir="2700000" algn="tl" rotWithShape="0">
                <a:prstClr val="black">
                  <a:alpha val="40000"/>
                </a:prstClr>
              </a:outerShdw>
            </a:effectLst>
          </p:spPr>
        </p:pic>
        <p:pic>
          <p:nvPicPr>
            <p:cNvPr id="24" name="Graphic 23" descr="Volume met effen opvulling">
              <a:extLst>
                <a:ext uri="{FF2B5EF4-FFF2-40B4-BE49-F238E27FC236}">
                  <a16:creationId xmlns:a16="http://schemas.microsoft.com/office/drawing/2014/main" id="{25293A68-8BC8-382B-FA7A-69881703212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07431" y="4475477"/>
              <a:ext cx="1800000" cy="1800000"/>
            </a:xfrm>
            <a:prstGeom prst="rect">
              <a:avLst/>
            </a:prstGeom>
            <a:effectLst>
              <a:glow rad="381000">
                <a:schemeClr val="accent5">
                  <a:lumMod val="60000"/>
                  <a:lumOff val="40000"/>
                  <a:alpha val="40000"/>
                </a:schemeClr>
              </a:glow>
              <a:outerShdw blurRad="50800" dist="38100" dir="2700000" algn="tl" rotWithShape="0">
                <a:prstClr val="black">
                  <a:alpha val="40000"/>
                </a:prstClr>
              </a:outerShdw>
            </a:effectLst>
          </p:spPr>
        </p:pic>
        <p:pic>
          <p:nvPicPr>
            <p:cNvPr id="26" name="Graphic 25">
              <a:extLst>
                <a:ext uri="{FF2B5EF4-FFF2-40B4-BE49-F238E27FC236}">
                  <a16:creationId xmlns:a16="http://schemas.microsoft.com/office/drawing/2014/main" id="{BECBB07D-7951-D275-C5DF-C4F3617EA90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1813147" y="4475477"/>
              <a:ext cx="1800000" cy="1800000"/>
            </a:xfrm>
            <a:prstGeom prst="rect">
              <a:avLst/>
            </a:prstGeom>
            <a:effectLst>
              <a:glow rad="381000">
                <a:schemeClr val="accent5">
                  <a:lumMod val="60000"/>
                  <a:lumOff val="40000"/>
                  <a:alpha val="40000"/>
                </a:schemeClr>
              </a:glow>
              <a:outerShdw blurRad="50800" dist="38100" dir="2700000" algn="tl" rotWithShape="0">
                <a:prstClr val="black">
                  <a:alpha val="40000"/>
                </a:prstClr>
              </a:outerShdw>
            </a:effectLst>
          </p:spPr>
        </p:pic>
        <p:pic>
          <p:nvPicPr>
            <p:cNvPr id="28" name="Graphic 27">
              <a:extLst>
                <a:ext uri="{FF2B5EF4-FFF2-40B4-BE49-F238E27FC236}">
                  <a16:creationId xmlns:a16="http://schemas.microsoft.com/office/drawing/2014/main" id="{3F606685-D363-2EFB-5716-9DFED0EC565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4018863" y="4475477"/>
              <a:ext cx="1800000" cy="1800000"/>
            </a:xfrm>
            <a:prstGeom prst="rect">
              <a:avLst/>
            </a:prstGeom>
            <a:effectLst>
              <a:glow rad="381000">
                <a:schemeClr val="accent5">
                  <a:lumMod val="60000"/>
                  <a:lumOff val="40000"/>
                  <a:alpha val="40000"/>
                </a:schemeClr>
              </a:glow>
              <a:outerShdw blurRad="50800" dist="38100" dir="2700000" algn="tl" rotWithShape="0">
                <a:prstClr val="black">
                  <a:alpha val="40000"/>
                </a:prstClr>
              </a:outerShdw>
            </a:effectLst>
          </p:spPr>
        </p:pic>
        <p:pic>
          <p:nvPicPr>
            <p:cNvPr id="17" name="Graphic 16">
              <a:extLst>
                <a:ext uri="{FF2B5EF4-FFF2-40B4-BE49-F238E27FC236}">
                  <a16:creationId xmlns:a16="http://schemas.microsoft.com/office/drawing/2014/main" id="{9B48B6CC-3128-EA07-31D9-A4878BF5C77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196000" y="4475477"/>
              <a:ext cx="1800000" cy="1800000"/>
            </a:xfrm>
            <a:prstGeom prst="rect">
              <a:avLst/>
            </a:prstGeom>
            <a:effectLst>
              <a:glow rad="381000">
                <a:schemeClr val="accent5">
                  <a:lumMod val="60000"/>
                  <a:lumOff val="40000"/>
                  <a:alpha val="40000"/>
                </a:schemeClr>
              </a:glow>
              <a:outerShdw blurRad="50800" dist="38100" dir="2700000" algn="tl" rotWithShape="0">
                <a:prstClr val="black">
                  <a:alpha val="40000"/>
                </a:prstClr>
              </a:outerShdw>
            </a:effectLst>
          </p:spPr>
        </p:pic>
        <p:pic>
          <p:nvPicPr>
            <p:cNvPr id="16" name="Graphic 15">
              <a:extLst>
                <a:ext uri="{FF2B5EF4-FFF2-40B4-BE49-F238E27FC236}">
                  <a16:creationId xmlns:a16="http://schemas.microsoft.com/office/drawing/2014/main" id="{B0D2188D-4918-8A3C-DFE4-E8FD6D668BC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6224579" y="4497904"/>
              <a:ext cx="1800000" cy="1800000"/>
            </a:xfrm>
            <a:prstGeom prst="rect">
              <a:avLst/>
            </a:prstGeom>
            <a:effectLst>
              <a:glow rad="381000">
                <a:schemeClr val="accent5">
                  <a:lumMod val="60000"/>
                  <a:lumOff val="40000"/>
                  <a:alpha val="40000"/>
                </a:schemeClr>
              </a:glow>
              <a:outerShdw blurRad="50800" dist="38100" dir="2700000" algn="tl" rotWithShape="0">
                <a:prstClr val="black">
                  <a:alpha val="40000"/>
                </a:prstClr>
              </a:outerShdw>
            </a:effectLst>
          </p:spPr>
        </p:pic>
      </p:grpSp>
      <p:sp>
        <p:nvSpPr>
          <p:cNvPr id="19" name="Gelijkbenige driehoek 18">
            <a:extLst>
              <a:ext uri="{FF2B5EF4-FFF2-40B4-BE49-F238E27FC236}">
                <a16:creationId xmlns:a16="http://schemas.microsoft.com/office/drawing/2014/main" id="{48A8EDF5-7A6F-C50D-3433-ABE1AB93EB02}"/>
              </a:ext>
            </a:extLst>
          </p:cNvPr>
          <p:cNvSpPr/>
          <p:nvPr/>
        </p:nvSpPr>
        <p:spPr>
          <a:xfrm>
            <a:off x="4426857" y="642430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2724394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54167E-6 3.33333E-6 L -0.18033 -0.00209 " pathEditMode="relative" rAng="0" ptsTypes="AA">
                                      <p:cBhvr>
                                        <p:cTn id="6" dur="2000" fill="hold"/>
                                        <p:tgtEl>
                                          <p:spTgt spid="18"/>
                                        </p:tgtEl>
                                        <p:attrNameLst>
                                          <p:attrName>ppt_x</p:attrName>
                                          <p:attrName>ppt_y</p:attrName>
                                        </p:attrNameLst>
                                      </p:cBhvr>
                                      <p:rCtr x="-9023" y="-116"/>
                                    </p:animMotion>
                                  </p:childTnLst>
                                </p:cTn>
                              </p:par>
                              <p:par>
                                <p:cTn id="7" presetID="42" presetClass="path" presetSubtype="0" accel="50000" decel="50000" fill="hold" nodeType="withEffect">
                                  <p:stCondLst>
                                    <p:cond delay="0"/>
                                  </p:stCondLst>
                                  <p:childTnLst>
                                    <p:animMotion origin="layout" path="M 5E-6 -4.07407E-6 L -0.99063 -0.00046 " pathEditMode="relative" rAng="0" ptsTypes="AA">
                                      <p:cBhvr>
                                        <p:cTn id="8" dur="2000" fill="hold"/>
                                        <p:tgtEl>
                                          <p:spTgt spid="2"/>
                                        </p:tgtEl>
                                        <p:attrNameLst>
                                          <p:attrName>ppt_x</p:attrName>
                                          <p:attrName>ppt_y</p:attrName>
                                        </p:attrNameLst>
                                      </p:cBhvr>
                                      <p:rCtr x="-49531" y="-23"/>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18033 -0.00209 L -0.34518 0.00162 " pathEditMode="relative" rAng="0" ptsTypes="AA">
                                      <p:cBhvr>
                                        <p:cTn id="12" dur="2000" fill="hold"/>
                                        <p:tgtEl>
                                          <p:spTgt spid="18"/>
                                        </p:tgtEl>
                                        <p:attrNameLst>
                                          <p:attrName>ppt_x</p:attrName>
                                          <p:attrName>ppt_y</p:attrName>
                                        </p:attrNameLst>
                                      </p:cBhvr>
                                      <p:rCtr x="-8242" y="185"/>
                                    </p:animMotion>
                                  </p:childTnLst>
                                </p:cTn>
                              </p:par>
                              <p:par>
                                <p:cTn id="13" presetID="42" presetClass="path" presetSubtype="0" accel="50000" decel="50000" fill="hold" nodeType="withEffect">
                                  <p:stCondLst>
                                    <p:cond delay="0"/>
                                  </p:stCondLst>
                                  <p:childTnLst>
                                    <p:animMotion origin="layout" path="M -0.99063 -0.00046 L -1.9836 -0.00185 " pathEditMode="relative" rAng="0" ptsTypes="AA">
                                      <p:cBhvr>
                                        <p:cTn id="14" dur="2000" fill="hold"/>
                                        <p:tgtEl>
                                          <p:spTgt spid="2"/>
                                        </p:tgtEl>
                                        <p:attrNameLst>
                                          <p:attrName>ppt_x</p:attrName>
                                          <p:attrName>ppt_y</p:attrName>
                                        </p:attrNameLst>
                                      </p:cBhvr>
                                      <p:rCtr x="-49648" y="-69"/>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34518 0.00162 L -0.53854 0.00231 " pathEditMode="relative" rAng="0" ptsTypes="AA">
                                      <p:cBhvr>
                                        <p:cTn id="18" dur="2000" fill="hold"/>
                                        <p:tgtEl>
                                          <p:spTgt spid="18"/>
                                        </p:tgtEl>
                                        <p:attrNameLst>
                                          <p:attrName>ppt_x</p:attrName>
                                          <p:attrName>ppt_y</p:attrName>
                                        </p:attrNameLst>
                                      </p:cBhvr>
                                      <p:rCtr x="-9674" y="23"/>
                                    </p:animMotion>
                                  </p:childTnLst>
                                </p:cTn>
                              </p:par>
                              <p:par>
                                <p:cTn id="19" presetID="42" presetClass="path" presetSubtype="0" accel="50000" decel="50000" fill="hold" nodeType="withEffect">
                                  <p:stCondLst>
                                    <p:cond delay="0"/>
                                  </p:stCondLst>
                                  <p:childTnLst>
                                    <p:animMotion origin="layout" path="M -1.9836 -0.00185 L -2.97487 -0.0037 " pathEditMode="relative" rAng="0" ptsTypes="AA">
                                      <p:cBhvr>
                                        <p:cTn id="20" dur="2000" fill="hold"/>
                                        <p:tgtEl>
                                          <p:spTgt spid="2"/>
                                        </p:tgtEl>
                                        <p:attrNameLst>
                                          <p:attrName>ppt_x</p:attrName>
                                          <p:attrName>ppt_y</p:attrName>
                                        </p:attrNameLst>
                                      </p:cBhvr>
                                      <p:rCtr x="-49570" y="-93"/>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0.53854 0.00231 L -0.72487 -0.00186 " pathEditMode="relative" rAng="0" ptsTypes="AA">
                                      <p:cBhvr>
                                        <p:cTn id="24" dur="2000" fill="hold"/>
                                        <p:tgtEl>
                                          <p:spTgt spid="18"/>
                                        </p:tgtEl>
                                        <p:attrNameLst>
                                          <p:attrName>ppt_x</p:attrName>
                                          <p:attrName>ppt_y</p:attrName>
                                        </p:attrNameLst>
                                      </p:cBhvr>
                                      <p:rCtr x="-9323" y="-208"/>
                                    </p:animMotion>
                                  </p:childTnLst>
                                </p:cTn>
                              </p:par>
                              <p:par>
                                <p:cTn id="25" presetID="42" presetClass="path" presetSubtype="0" accel="50000" decel="50000" fill="hold" nodeType="withEffect">
                                  <p:stCondLst>
                                    <p:cond delay="0"/>
                                  </p:stCondLst>
                                  <p:childTnLst>
                                    <p:animMotion origin="layout" path="M -2.97487 -0.0037 L -3.96771 -0.00648 " pathEditMode="relative" rAng="0" ptsTypes="AA">
                                      <p:cBhvr>
                                        <p:cTn id="26" dur="2000" fill="hold"/>
                                        <p:tgtEl>
                                          <p:spTgt spid="2"/>
                                        </p:tgtEl>
                                        <p:attrNameLst>
                                          <p:attrName>ppt_x</p:attrName>
                                          <p:attrName>ppt_y</p:attrName>
                                        </p:attrNameLst>
                                      </p:cBhvr>
                                      <p:rCtr x="-49648" y="-139"/>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0.72487 -0.00186 L -0.90507 0.00092 " pathEditMode="relative" rAng="0" ptsTypes="AA">
                                      <p:cBhvr>
                                        <p:cTn id="30" dur="2000" fill="hold"/>
                                        <p:tgtEl>
                                          <p:spTgt spid="18"/>
                                        </p:tgtEl>
                                        <p:attrNameLst>
                                          <p:attrName>ppt_x</p:attrName>
                                          <p:attrName>ppt_y</p:attrName>
                                        </p:attrNameLst>
                                      </p:cBhvr>
                                      <p:rCtr x="-9010" y="139"/>
                                    </p:animMotion>
                                  </p:childTnLst>
                                </p:cTn>
                              </p:par>
                              <p:par>
                                <p:cTn id="31" presetID="42" presetClass="path" presetSubtype="0" accel="50000" decel="50000" fill="hold" nodeType="withEffect">
                                  <p:stCondLst>
                                    <p:cond delay="0"/>
                                  </p:stCondLst>
                                  <p:childTnLst>
                                    <p:animMotion origin="layout" path="M -3.96771 -0.00648 L -4.95938 -0.01018 " pathEditMode="relative" rAng="0" ptsTypes="AA">
                                      <p:cBhvr>
                                        <p:cTn id="32" dur="2000" fill="hold"/>
                                        <p:tgtEl>
                                          <p:spTgt spid="2"/>
                                        </p:tgtEl>
                                        <p:attrNameLst>
                                          <p:attrName>ppt_x</p:attrName>
                                          <p:attrName>ppt_y</p:attrName>
                                        </p:attrNameLst>
                                      </p:cBhvr>
                                      <p:rCtr x="-49583"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CC422-C970-DFCD-7F59-1127D831D20B}"/>
            </a:ext>
          </a:extLst>
        </p:cNvPr>
        <p:cNvGrpSpPr/>
        <p:nvPr/>
      </p:nvGrpSpPr>
      <p:grpSpPr>
        <a:xfrm>
          <a:off x="0" y="0"/>
          <a:ext cx="0" cy="0"/>
          <a:chOff x="0" y="0"/>
          <a:chExt cx="0" cy="0"/>
        </a:xfrm>
      </p:grpSpPr>
      <p:sp>
        <p:nvSpPr>
          <p:cNvPr id="50" name="Graphic 34">
            <a:extLst>
              <a:ext uri="{FF2B5EF4-FFF2-40B4-BE49-F238E27FC236}">
                <a16:creationId xmlns:a16="http://schemas.microsoft.com/office/drawing/2014/main" id="{EE5EC006-68C4-7D29-F3B4-58AC928CEC43}"/>
              </a:ext>
            </a:extLst>
          </p:cNvPr>
          <p:cNvSpPr>
            <a:spLocks noGrp="1" noRot="1" noChangeAspect="1" noMove="1" noResize="1" noEditPoints="1" noAdjustHandles="1" noChangeArrowheads="1" noChangeShapeType="1"/>
          </p:cNvSpPr>
          <p:nvPr/>
        </p:nvSpPr>
        <p:spPr>
          <a:xfrm>
            <a:off x="8372191" y="360794"/>
            <a:ext cx="2453994" cy="2269354"/>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5">
              <a:lumMod val="40000"/>
              <a:lumOff val="60000"/>
            </a:schemeClr>
          </a:solidFill>
          <a:ln w="12700" cap="flat">
            <a:solidFill>
              <a:schemeClr val="accent5">
                <a:lumMod val="50000"/>
              </a:schemeClr>
            </a:solidFill>
            <a:prstDash val="solid"/>
            <a:miter/>
          </a:ln>
          <a:effectLst>
            <a:outerShdw blurRad="50800" dist="38100" dir="2700000" algn="tl" rotWithShape="0">
              <a:prstClr val="black">
                <a:alpha val="40000"/>
              </a:prstClr>
            </a:outerShdw>
          </a:effectLst>
        </p:spPr>
        <p:txBody>
          <a:bodyPr/>
          <a:lstStyle/>
          <a:p>
            <a:endParaRPr lang="nl-NL">
              <a:ln>
                <a:solidFill>
                  <a:schemeClr val="accent5">
                    <a:lumMod val="50000"/>
                  </a:schemeClr>
                </a:solidFill>
              </a:ln>
            </a:endParaRPr>
          </a:p>
        </p:txBody>
      </p:sp>
      <p:grpSp>
        <p:nvGrpSpPr>
          <p:cNvPr id="47" name="Groep 46">
            <a:extLst>
              <a:ext uri="{FF2B5EF4-FFF2-40B4-BE49-F238E27FC236}">
                <a16:creationId xmlns:a16="http://schemas.microsoft.com/office/drawing/2014/main" id="{12BB2058-35D3-F927-DD1D-9B26CFCBE52F}"/>
              </a:ext>
            </a:extLst>
          </p:cNvPr>
          <p:cNvGrpSpPr/>
          <p:nvPr/>
        </p:nvGrpSpPr>
        <p:grpSpPr>
          <a:xfrm>
            <a:off x="-304801" y="-1204687"/>
            <a:ext cx="5457371" cy="4633687"/>
            <a:chOff x="-304801" y="-1204687"/>
            <a:chExt cx="5457371" cy="4633687"/>
          </a:xfrm>
        </p:grpSpPr>
        <p:sp>
          <p:nvSpPr>
            <p:cNvPr id="4" name="Rechthoek 3">
              <a:extLst>
                <a:ext uri="{FF2B5EF4-FFF2-40B4-BE49-F238E27FC236}">
                  <a16:creationId xmlns:a16="http://schemas.microsoft.com/office/drawing/2014/main" id="{533E56A7-84C5-1C18-80C3-E98103EBA588}"/>
                </a:ext>
              </a:extLst>
            </p:cNvPr>
            <p:cNvSpPr/>
            <p:nvPr/>
          </p:nvSpPr>
          <p:spPr>
            <a:xfrm>
              <a:off x="-304801" y="-1204687"/>
              <a:ext cx="5457371" cy="4633687"/>
            </a:xfrm>
            <a:prstGeom prst="rect">
              <a:avLst/>
            </a:prstGeom>
            <a:solidFill>
              <a:schemeClr val="accent5">
                <a:lumMod val="75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9" name="Groep 38">
              <a:extLst>
                <a:ext uri="{FF2B5EF4-FFF2-40B4-BE49-F238E27FC236}">
                  <a16:creationId xmlns:a16="http://schemas.microsoft.com/office/drawing/2014/main" id="{144F7CB2-8F0F-C343-C659-6BC3585E3A0C}"/>
                </a:ext>
              </a:extLst>
            </p:cNvPr>
            <p:cNvGrpSpPr>
              <a:grpSpLocks/>
            </p:cNvGrpSpPr>
            <p:nvPr/>
          </p:nvGrpSpPr>
          <p:grpSpPr>
            <a:xfrm>
              <a:off x="161362" y="226627"/>
              <a:ext cx="4793108" cy="2970604"/>
              <a:chOff x="606992" y="492337"/>
              <a:chExt cx="5934638" cy="2970604"/>
            </a:xfrm>
          </p:grpSpPr>
          <p:sp>
            <p:nvSpPr>
              <p:cNvPr id="40" name="Tekstvak 39">
                <a:extLst>
                  <a:ext uri="{FF2B5EF4-FFF2-40B4-BE49-F238E27FC236}">
                    <a16:creationId xmlns:a16="http://schemas.microsoft.com/office/drawing/2014/main" id="{21D4B2AF-9A06-96D1-9F73-5111706422D6}"/>
                  </a:ext>
                </a:extLst>
              </p:cNvPr>
              <p:cNvSpPr txBox="1">
                <a:spLocks/>
              </p:cNvSpPr>
              <p:nvPr/>
            </p:nvSpPr>
            <p:spPr>
              <a:xfrm>
                <a:off x="606992" y="492337"/>
                <a:ext cx="5051650" cy="707886"/>
              </a:xfrm>
              <a:prstGeom prst="rect">
                <a:avLst/>
              </a:prstGeom>
              <a:noFill/>
            </p:spPr>
            <p:txBody>
              <a:bodyPr wrap="none" rtlCol="0">
                <a:spAutoFit/>
              </a:bodyPr>
              <a:lstStyle/>
              <a:p>
                <a:r>
                  <a:rPr lang="nl-NL" sz="4000" dirty="0">
                    <a:solidFill>
                      <a:schemeClr val="bg1"/>
                    </a:solidFill>
                    <a:effectLst>
                      <a:outerShdw blurRad="50800" dist="38100" dir="2700000" algn="tl" rotWithShape="0">
                        <a:prstClr val="black">
                          <a:alpha val="40000"/>
                        </a:prstClr>
                      </a:outerShdw>
                    </a:effectLst>
                  </a:rPr>
                  <a:t>Schattingsronde</a:t>
                </a:r>
              </a:p>
            </p:txBody>
          </p:sp>
          <p:sp>
            <p:nvSpPr>
              <p:cNvPr id="41" name="Tekstvak 40">
                <a:extLst>
                  <a:ext uri="{FF2B5EF4-FFF2-40B4-BE49-F238E27FC236}">
                    <a16:creationId xmlns:a16="http://schemas.microsoft.com/office/drawing/2014/main" id="{8191EA0D-5617-1BE6-F500-B7B84039CB7B}"/>
                  </a:ext>
                </a:extLst>
              </p:cNvPr>
              <p:cNvSpPr txBox="1">
                <a:spLocks/>
              </p:cNvSpPr>
              <p:nvPr/>
            </p:nvSpPr>
            <p:spPr>
              <a:xfrm>
                <a:off x="606992" y="1355892"/>
                <a:ext cx="5934638" cy="2107049"/>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Hoeveel inwoners heeft Chili?</a:t>
                </a:r>
              </a:p>
              <a:p>
                <a:endParaRPr lang="nl-NL" sz="2800" dirty="0">
                  <a:solidFill>
                    <a:schemeClr val="bg1"/>
                  </a:solidFill>
                  <a:latin typeface="Congenial" panose="02000503040000020004" pitchFamily="2" charset="0"/>
                </a:endParaRPr>
              </a:p>
            </p:txBody>
          </p:sp>
        </p:grpSp>
      </p:grpSp>
      <p:grpSp>
        <p:nvGrpSpPr>
          <p:cNvPr id="46" name="Groep 45">
            <a:extLst>
              <a:ext uri="{FF2B5EF4-FFF2-40B4-BE49-F238E27FC236}">
                <a16:creationId xmlns:a16="http://schemas.microsoft.com/office/drawing/2014/main" id="{EFB9BA75-31E8-B0B1-D0DB-F651A12BBBD9}"/>
              </a:ext>
            </a:extLst>
          </p:cNvPr>
          <p:cNvGrpSpPr/>
          <p:nvPr/>
        </p:nvGrpSpPr>
        <p:grpSpPr>
          <a:xfrm>
            <a:off x="7039429" y="-1204687"/>
            <a:ext cx="5457371" cy="4633687"/>
            <a:chOff x="7039429" y="-1204688"/>
            <a:chExt cx="5457371" cy="4633687"/>
          </a:xfrm>
        </p:grpSpPr>
        <p:sp>
          <p:nvSpPr>
            <p:cNvPr id="5" name="Rechthoek 4">
              <a:extLst>
                <a:ext uri="{FF2B5EF4-FFF2-40B4-BE49-F238E27FC236}">
                  <a16:creationId xmlns:a16="http://schemas.microsoft.com/office/drawing/2014/main" id="{2E7BDA53-6B12-D6B9-30A0-FCA5C7DEE89E}"/>
                </a:ext>
              </a:extLst>
            </p:cNvPr>
            <p:cNvSpPr/>
            <p:nvPr/>
          </p:nvSpPr>
          <p:spPr>
            <a:xfrm>
              <a:off x="7039429" y="-1204688"/>
              <a:ext cx="5457371" cy="4633687"/>
            </a:xfrm>
            <a:prstGeom prst="rect">
              <a:avLst/>
            </a:prstGeom>
            <a:solidFill>
              <a:schemeClr val="accent5">
                <a:lumMod val="50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42" name="Groep 41">
              <a:extLst>
                <a:ext uri="{FF2B5EF4-FFF2-40B4-BE49-F238E27FC236}">
                  <a16:creationId xmlns:a16="http://schemas.microsoft.com/office/drawing/2014/main" id="{F049CFD4-E441-E9ED-087F-96197AB07FBF}"/>
                </a:ext>
              </a:extLst>
            </p:cNvPr>
            <p:cNvGrpSpPr>
              <a:grpSpLocks/>
            </p:cNvGrpSpPr>
            <p:nvPr/>
          </p:nvGrpSpPr>
          <p:grpSpPr>
            <a:xfrm>
              <a:off x="7237529" y="226627"/>
              <a:ext cx="4954471" cy="2937980"/>
              <a:chOff x="7950943" y="361305"/>
              <a:chExt cx="4954471" cy="2937980"/>
            </a:xfrm>
          </p:grpSpPr>
          <p:sp>
            <p:nvSpPr>
              <p:cNvPr id="43" name="Tekstvak 42">
                <a:extLst>
                  <a:ext uri="{FF2B5EF4-FFF2-40B4-BE49-F238E27FC236}">
                    <a16:creationId xmlns:a16="http://schemas.microsoft.com/office/drawing/2014/main" id="{1512B6A4-9A5D-F378-6E8B-4B982857F776}"/>
                  </a:ext>
                </a:extLst>
              </p:cNvPr>
              <p:cNvSpPr txBox="1">
                <a:spLocks/>
              </p:cNvSpPr>
              <p:nvPr/>
            </p:nvSpPr>
            <p:spPr>
              <a:xfrm>
                <a:off x="7950943" y="361305"/>
                <a:ext cx="2209259"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nl-NL" sz="3200" dirty="0">
                    <a:solidFill>
                      <a:schemeClr val="bg1"/>
                    </a:solidFill>
                  </a:rPr>
                  <a:t>Antwoord:</a:t>
                </a:r>
              </a:p>
            </p:txBody>
          </p:sp>
          <p:sp>
            <p:nvSpPr>
              <p:cNvPr id="44" name="Tekstvak 43">
                <a:extLst>
                  <a:ext uri="{FF2B5EF4-FFF2-40B4-BE49-F238E27FC236}">
                    <a16:creationId xmlns:a16="http://schemas.microsoft.com/office/drawing/2014/main" id="{45C91FA8-1A1A-7835-D1F0-92E0BA4668A4}"/>
                  </a:ext>
                </a:extLst>
              </p:cNvPr>
              <p:cNvSpPr txBox="1">
                <a:spLocks/>
              </p:cNvSpPr>
              <p:nvPr/>
            </p:nvSpPr>
            <p:spPr>
              <a:xfrm>
                <a:off x="7950943" y="1106929"/>
                <a:ext cx="3799438"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19,9 miljoen inwoners</a:t>
                </a:r>
                <a:endParaRPr lang="nl-NL" sz="3200" dirty="0">
                  <a:solidFill>
                    <a:schemeClr val="bg1"/>
                  </a:solidFill>
                  <a:effectLst>
                    <a:outerShdw blurRad="50800" dist="38100" dir="2700000" algn="tl" rotWithShape="0">
                      <a:prstClr val="black">
                        <a:alpha val="40000"/>
                      </a:prstClr>
                    </a:outerShdw>
                  </a:effectLst>
                </a:endParaRPr>
              </a:p>
            </p:txBody>
          </p:sp>
          <p:sp>
            <p:nvSpPr>
              <p:cNvPr id="45" name="Tekstvak 44">
                <a:extLst>
                  <a:ext uri="{FF2B5EF4-FFF2-40B4-BE49-F238E27FC236}">
                    <a16:creationId xmlns:a16="http://schemas.microsoft.com/office/drawing/2014/main" id="{136A82A0-1899-2A2A-77E3-E58D12B95A0F}"/>
                  </a:ext>
                </a:extLst>
              </p:cNvPr>
              <p:cNvSpPr txBox="1">
                <a:spLocks/>
              </p:cNvSpPr>
              <p:nvPr/>
            </p:nvSpPr>
            <p:spPr>
              <a:xfrm>
                <a:off x="7950943" y="2652954"/>
                <a:ext cx="4954471" cy="646331"/>
              </a:xfrm>
              <a:prstGeom prst="rect">
                <a:avLst/>
              </a:prstGeom>
              <a:noFill/>
            </p:spPr>
            <p:txBody>
              <a:bodyPr wrap="square" numCol="1" rtlCol="0">
                <a:spAutoFit/>
              </a:bodyPr>
              <a:lstStyle/>
              <a:p>
                <a:r>
                  <a:rPr lang="nl-NL" dirty="0">
                    <a:solidFill>
                      <a:schemeClr val="bg1"/>
                    </a:solidFill>
                    <a:effectLst>
                      <a:outerShdw blurRad="50800" dist="38100" dir="2700000" algn="tl" rotWithShape="0">
                        <a:prstClr val="black">
                          <a:alpha val="40000"/>
                        </a:prstClr>
                      </a:outerShdw>
                    </a:effectLst>
                  </a:rPr>
                  <a:t>De 2 personen die het dichtst bij zit:</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p:txBody>
          </p:sp>
        </p:grpSp>
      </p:grpSp>
      <p:sp>
        <p:nvSpPr>
          <p:cNvPr id="3" name="Rechthoek 2">
            <a:extLst>
              <a:ext uri="{FF2B5EF4-FFF2-40B4-BE49-F238E27FC236}">
                <a16:creationId xmlns:a16="http://schemas.microsoft.com/office/drawing/2014/main" id="{1302C155-184E-D1EB-4557-A9A3DA802130}"/>
              </a:ext>
            </a:extLst>
          </p:cNvPr>
          <p:cNvSpPr/>
          <p:nvPr/>
        </p:nvSpPr>
        <p:spPr>
          <a:xfrm>
            <a:off x="5152571" y="0"/>
            <a:ext cx="1886858" cy="6858000"/>
          </a:xfrm>
          <a:prstGeom prst="rect">
            <a:avLst/>
          </a:prstGeom>
          <a:solidFill>
            <a:schemeClr val="accent5">
              <a:lumMod val="60000"/>
              <a:lumOff val="40000"/>
              <a:alpha val="70000"/>
            </a:schemeClr>
          </a:solidFill>
          <a:ln>
            <a:noFill/>
          </a:ln>
          <a:effectLst>
            <a:outerShdw blurRad="508000" sx="110000" sy="110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8" name="Tekstvak 47">
            <a:extLst>
              <a:ext uri="{FF2B5EF4-FFF2-40B4-BE49-F238E27FC236}">
                <a16:creationId xmlns:a16="http://schemas.microsoft.com/office/drawing/2014/main" id="{2817A065-1930-1C9C-590E-04D6998E79DB}"/>
              </a:ext>
            </a:extLst>
          </p:cNvPr>
          <p:cNvSpPr txBox="1">
            <a:spLocks/>
          </p:cNvSpPr>
          <p:nvPr/>
        </p:nvSpPr>
        <p:spPr>
          <a:xfrm>
            <a:off x="7045725" y="5665700"/>
            <a:ext cx="5146275"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32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32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49" name="Tekstvak 48">
            <a:extLst>
              <a:ext uri="{FF2B5EF4-FFF2-40B4-BE49-F238E27FC236}">
                <a16:creationId xmlns:a16="http://schemas.microsoft.com/office/drawing/2014/main" id="{F9DD7713-9147-E39D-8496-44E6EB93B0D8}"/>
              </a:ext>
            </a:extLst>
          </p:cNvPr>
          <p:cNvSpPr txBox="1">
            <a:spLocks/>
          </p:cNvSpPr>
          <p:nvPr/>
        </p:nvSpPr>
        <p:spPr>
          <a:xfrm>
            <a:off x="7556056" y="5665700"/>
            <a:ext cx="4133651"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grpSp>
        <p:nvGrpSpPr>
          <p:cNvPr id="2" name="Groep 1">
            <a:extLst>
              <a:ext uri="{FF2B5EF4-FFF2-40B4-BE49-F238E27FC236}">
                <a16:creationId xmlns:a16="http://schemas.microsoft.com/office/drawing/2014/main" id="{4F297421-5A7F-3A58-9C6B-FD94EAA437BA}"/>
              </a:ext>
            </a:extLst>
          </p:cNvPr>
          <p:cNvGrpSpPr/>
          <p:nvPr/>
        </p:nvGrpSpPr>
        <p:grpSpPr>
          <a:xfrm>
            <a:off x="5469606" y="-3969487"/>
            <a:ext cx="1266299" cy="8977002"/>
            <a:chOff x="15881094" y="1112155"/>
            <a:chExt cx="1266299" cy="8977002"/>
          </a:xfrm>
        </p:grpSpPr>
        <p:pic>
          <p:nvPicPr>
            <p:cNvPr id="6" name="Graphic 5">
              <a:extLst>
                <a:ext uri="{FF2B5EF4-FFF2-40B4-BE49-F238E27FC236}">
                  <a16:creationId xmlns:a16="http://schemas.microsoft.com/office/drawing/2014/main" id="{ECDC979F-9A6E-FF64-3CE4-AC29EE8F49B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5881096" y="5745845"/>
              <a:ext cx="1260000" cy="1260000"/>
            </a:xfrm>
            <a:prstGeom prst="rect">
              <a:avLst/>
            </a:prstGeom>
            <a:effectLst>
              <a:glow rad="254000">
                <a:schemeClr val="accent5">
                  <a:lumMod val="50000"/>
                  <a:alpha val="30000"/>
                </a:schemeClr>
              </a:glow>
            </a:effectLst>
          </p:spPr>
        </p:pic>
        <p:pic>
          <p:nvPicPr>
            <p:cNvPr id="7" name="Graphic 6">
              <a:extLst>
                <a:ext uri="{FF2B5EF4-FFF2-40B4-BE49-F238E27FC236}">
                  <a16:creationId xmlns:a16="http://schemas.microsoft.com/office/drawing/2014/main" id="{C2B04F12-265A-1A67-E050-44456599BA6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881096" y="7287501"/>
              <a:ext cx="1260000" cy="1260000"/>
            </a:xfrm>
            <a:prstGeom prst="rect">
              <a:avLst/>
            </a:prstGeom>
            <a:effectLst>
              <a:glow rad="254000">
                <a:schemeClr val="accent5">
                  <a:lumMod val="50000"/>
                  <a:alpha val="30000"/>
                </a:schemeClr>
              </a:glow>
            </a:effectLst>
          </p:spPr>
        </p:pic>
        <p:pic>
          <p:nvPicPr>
            <p:cNvPr id="8" name="Graphic 7" descr="Verward persoon met effen opvulling">
              <a:extLst>
                <a:ext uri="{FF2B5EF4-FFF2-40B4-BE49-F238E27FC236}">
                  <a16:creationId xmlns:a16="http://schemas.microsoft.com/office/drawing/2014/main" id="{9CAD6AD2-8C37-486C-D34B-57DC687DB0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881094" y="2658172"/>
              <a:ext cx="1260002" cy="1260000"/>
            </a:xfrm>
            <a:prstGeom prst="rect">
              <a:avLst/>
            </a:prstGeom>
            <a:effectLst>
              <a:glow rad="254000">
                <a:schemeClr val="accent5">
                  <a:lumMod val="50000"/>
                  <a:alpha val="30000"/>
                </a:schemeClr>
              </a:glow>
            </a:effectLst>
          </p:spPr>
        </p:pic>
        <p:pic>
          <p:nvPicPr>
            <p:cNvPr id="9" name="Graphic 8">
              <a:extLst>
                <a:ext uri="{FF2B5EF4-FFF2-40B4-BE49-F238E27FC236}">
                  <a16:creationId xmlns:a16="http://schemas.microsoft.com/office/drawing/2014/main" id="{F5B81DB3-DDE9-44CF-0EF3-78956417442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881096" y="4204189"/>
              <a:ext cx="1260000" cy="1260000"/>
            </a:xfrm>
            <a:prstGeom prst="rect">
              <a:avLst/>
            </a:prstGeom>
            <a:effectLst>
              <a:glow rad="254000">
                <a:schemeClr val="accent5">
                  <a:lumMod val="50000"/>
                  <a:alpha val="30000"/>
                </a:schemeClr>
              </a:glow>
            </a:effectLst>
          </p:spPr>
        </p:pic>
        <p:pic>
          <p:nvPicPr>
            <p:cNvPr id="10" name="Graphic 9" descr="Volume met effen opvulling">
              <a:extLst>
                <a:ext uri="{FF2B5EF4-FFF2-40B4-BE49-F238E27FC236}">
                  <a16:creationId xmlns:a16="http://schemas.microsoft.com/office/drawing/2014/main" id="{ECF44F36-EE21-F444-FD2C-1A60612B3D7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887391" y="8829157"/>
              <a:ext cx="1260002" cy="1260000"/>
            </a:xfrm>
            <a:prstGeom prst="rect">
              <a:avLst/>
            </a:prstGeom>
            <a:effectLst>
              <a:glow rad="254000">
                <a:schemeClr val="accent5">
                  <a:lumMod val="50000"/>
                  <a:alpha val="30000"/>
                </a:schemeClr>
              </a:glow>
            </a:effectLst>
          </p:spPr>
        </p:pic>
        <p:pic>
          <p:nvPicPr>
            <p:cNvPr id="11" name="Graphic 10" descr="Hersenen met effen opvulling">
              <a:extLst>
                <a:ext uri="{FF2B5EF4-FFF2-40B4-BE49-F238E27FC236}">
                  <a16:creationId xmlns:a16="http://schemas.microsoft.com/office/drawing/2014/main" id="{003ADF6F-542C-C3AE-60A2-A90D5787A1F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881094" y="1112155"/>
              <a:ext cx="1260002" cy="1260000"/>
            </a:xfrm>
            <a:prstGeom prst="rect">
              <a:avLst/>
            </a:prstGeom>
            <a:effectLst>
              <a:glow rad="254000">
                <a:schemeClr val="accent5">
                  <a:lumMod val="50000"/>
                  <a:alpha val="30000"/>
                </a:schemeClr>
              </a:glow>
            </a:effectLst>
          </p:spPr>
        </p:pic>
      </p:grpSp>
      <p:sp>
        <p:nvSpPr>
          <p:cNvPr id="13" name="Gelijkbenige driehoek 12">
            <a:extLst>
              <a:ext uri="{FF2B5EF4-FFF2-40B4-BE49-F238E27FC236}">
                <a16:creationId xmlns:a16="http://schemas.microsoft.com/office/drawing/2014/main" id="{9F25223D-7917-3812-C2CE-CE5E7B38028F}"/>
              </a:ext>
            </a:extLst>
          </p:cNvPr>
          <p:cNvSpPr/>
          <p:nvPr/>
        </p:nvSpPr>
        <p:spPr>
          <a:xfrm rot="10800000">
            <a:off x="4426857" y="-28726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27232055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ppt_x"/>
                                          </p:val>
                                        </p:tav>
                                        <p:tav tm="100000">
                                          <p:val>
                                            <p:strVal val="#ppt_x"/>
                                          </p:val>
                                        </p:tav>
                                      </p:tavLst>
                                    </p:anim>
                                    <p:anim calcmode="lin" valueType="num">
                                      <p:cBhvr additive="base">
                                        <p:cTn id="8" dur="2000" fill="hold"/>
                                        <p:tgtEl>
                                          <p:spTgt spid="47"/>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10" presetClass="entr" presetSubtype="0" fill="hold" grpId="0" nodeType="afterEffect">
                                  <p:stCondLst>
                                    <p:cond delay="500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49"/>
                                        </p:tgtEl>
                                      </p:cBhvr>
                                    </p:animEffect>
                                    <p:animScale>
                                      <p:cBhvr>
                                        <p:cTn id="15" dur="750" autoRev="1" fill="hold"/>
                                        <p:tgtEl>
                                          <p:spTgt spid="49"/>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49"/>
                                        </p:tgtEl>
                                      </p:cBhvr>
                                    </p:animEffect>
                                    <p:set>
                                      <p:cBhvr>
                                        <p:cTn id="20" dur="1" fill="hold">
                                          <p:stCondLst>
                                            <p:cond delay="499"/>
                                          </p:stCondLst>
                                        </p:cTn>
                                        <p:tgtEl>
                                          <p:spTgt spid="49"/>
                                        </p:tgtEl>
                                        <p:attrNameLst>
                                          <p:attrName>style.visibility</p:attrName>
                                        </p:attrNameLst>
                                      </p:cBhvr>
                                      <p:to>
                                        <p:strVal val="hidden"/>
                                      </p:to>
                                    </p:set>
                                  </p:childTnLst>
                                </p:cTn>
                              </p:par>
                              <p:par>
                                <p:cTn id="21" presetID="2" presetClass="entr" presetSubtype="1" decel="100000" fill="hold" nodeType="withEffect">
                                  <p:stCondLst>
                                    <p:cond delay="0"/>
                                  </p:stCondLst>
                                  <p:childTnLst>
                                    <p:set>
                                      <p:cBhvr>
                                        <p:cTn id="22" dur="1" fill="hold">
                                          <p:stCondLst>
                                            <p:cond delay="0"/>
                                          </p:stCondLst>
                                        </p:cTn>
                                        <p:tgtEl>
                                          <p:spTgt spid="46"/>
                                        </p:tgtEl>
                                        <p:attrNameLst>
                                          <p:attrName>style.visibility</p:attrName>
                                        </p:attrNameLst>
                                      </p:cBhvr>
                                      <p:to>
                                        <p:strVal val="visible"/>
                                      </p:to>
                                    </p:set>
                                    <p:anim calcmode="lin" valueType="num">
                                      <p:cBhvr additive="base">
                                        <p:cTn id="23" dur="2000" fill="hold"/>
                                        <p:tgtEl>
                                          <p:spTgt spid="46"/>
                                        </p:tgtEl>
                                        <p:attrNameLst>
                                          <p:attrName>ppt_x</p:attrName>
                                        </p:attrNameLst>
                                      </p:cBhvr>
                                      <p:tavLst>
                                        <p:tav tm="0">
                                          <p:val>
                                            <p:strVal val="#ppt_x"/>
                                          </p:val>
                                        </p:tav>
                                        <p:tav tm="100000">
                                          <p:val>
                                            <p:strVal val="#ppt_x"/>
                                          </p:val>
                                        </p:tav>
                                      </p:tavLst>
                                    </p:anim>
                                    <p:anim calcmode="lin" valueType="num">
                                      <p:cBhvr additive="base">
                                        <p:cTn id="24" dur="2000" fill="hold"/>
                                        <p:tgtEl>
                                          <p:spTgt spid="46"/>
                                        </p:tgtEl>
                                        <p:attrNameLst>
                                          <p:attrName>ppt_y</p:attrName>
                                        </p:attrNameLst>
                                      </p:cBhvr>
                                      <p:tavLst>
                                        <p:tav tm="0">
                                          <p:val>
                                            <p:strVal val="0-#ppt_h/2"/>
                                          </p:val>
                                        </p:tav>
                                        <p:tav tm="100000">
                                          <p:val>
                                            <p:strVal val="#ppt_y"/>
                                          </p:val>
                                        </p:tav>
                                      </p:tavLst>
                                    </p:anim>
                                  </p:childTnLst>
                                </p:cTn>
                              </p:par>
                              <p:par>
                                <p:cTn id="25" presetID="10" presetClass="entr" presetSubtype="0" fill="hold" grpId="0" nodeType="withEffect">
                                  <p:stCondLst>
                                    <p:cond delay="250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par>
                                <p:cTn id="28" presetID="26" presetClass="emph" presetSubtype="0" repeatCount="indefinite" fill="hold" grpId="1" nodeType="withEffect">
                                  <p:stCondLst>
                                    <p:cond delay="0"/>
                                  </p:stCondLst>
                                  <p:childTnLst>
                                    <p:animEffect transition="out" filter="fade">
                                      <p:cBhvr>
                                        <p:cTn id="29" dur="1500" tmFilter="0, 0; .2, .5; .8, .5; 1, 0"/>
                                        <p:tgtEl>
                                          <p:spTgt spid="48"/>
                                        </p:tgtEl>
                                      </p:cBhvr>
                                    </p:animEffect>
                                    <p:animScale>
                                      <p:cBhvr>
                                        <p:cTn id="30" dur="7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8" grpId="1"/>
      <p:bldP spid="49" grpId="0"/>
      <p:bldP spid="49" grpId="1"/>
      <p:bldP spid="49"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F221C-7491-128A-2FAF-08C16B906052}"/>
            </a:ext>
          </a:extLst>
        </p:cNvPr>
        <p:cNvGrpSpPr/>
        <p:nvPr/>
      </p:nvGrpSpPr>
      <p:grpSpPr>
        <a:xfrm>
          <a:off x="0" y="0"/>
          <a:ext cx="0" cy="0"/>
          <a:chOff x="0" y="0"/>
          <a:chExt cx="0" cy="0"/>
        </a:xfrm>
      </p:grpSpPr>
      <p:sp>
        <p:nvSpPr>
          <p:cNvPr id="50" name="Graphic 34">
            <a:extLst>
              <a:ext uri="{FF2B5EF4-FFF2-40B4-BE49-F238E27FC236}">
                <a16:creationId xmlns:a16="http://schemas.microsoft.com/office/drawing/2014/main" id="{5CFC7901-3220-B233-293C-4E67E0E86BB7}"/>
              </a:ext>
            </a:extLst>
          </p:cNvPr>
          <p:cNvSpPr>
            <a:spLocks noGrp="1" noRot="1" noChangeAspect="1" noMove="1" noResize="1" noEditPoints="1" noAdjustHandles="1" noChangeArrowheads="1" noChangeShapeType="1"/>
          </p:cNvSpPr>
          <p:nvPr/>
        </p:nvSpPr>
        <p:spPr>
          <a:xfrm>
            <a:off x="8372191" y="360794"/>
            <a:ext cx="2453994" cy="2269354"/>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5">
              <a:lumMod val="40000"/>
              <a:lumOff val="60000"/>
            </a:schemeClr>
          </a:solidFill>
          <a:ln w="12700" cap="flat">
            <a:solidFill>
              <a:schemeClr val="accent5">
                <a:lumMod val="50000"/>
              </a:schemeClr>
            </a:solidFill>
            <a:prstDash val="solid"/>
            <a:miter/>
          </a:ln>
          <a:effectLst>
            <a:outerShdw blurRad="50800" dist="38100" dir="2700000" algn="tl" rotWithShape="0">
              <a:prstClr val="black">
                <a:alpha val="40000"/>
              </a:prstClr>
            </a:outerShdw>
          </a:effectLst>
        </p:spPr>
        <p:txBody>
          <a:bodyPr/>
          <a:lstStyle/>
          <a:p>
            <a:endParaRPr lang="nl-NL">
              <a:ln>
                <a:solidFill>
                  <a:schemeClr val="accent5">
                    <a:lumMod val="50000"/>
                  </a:schemeClr>
                </a:solidFill>
              </a:ln>
            </a:endParaRPr>
          </a:p>
        </p:txBody>
      </p:sp>
      <p:grpSp>
        <p:nvGrpSpPr>
          <p:cNvPr id="47" name="Groep 46">
            <a:extLst>
              <a:ext uri="{FF2B5EF4-FFF2-40B4-BE49-F238E27FC236}">
                <a16:creationId xmlns:a16="http://schemas.microsoft.com/office/drawing/2014/main" id="{7F2D96D9-0320-CA2E-61B2-381D848F22B8}"/>
              </a:ext>
            </a:extLst>
          </p:cNvPr>
          <p:cNvGrpSpPr/>
          <p:nvPr/>
        </p:nvGrpSpPr>
        <p:grpSpPr>
          <a:xfrm>
            <a:off x="-304801" y="-1204687"/>
            <a:ext cx="5457371" cy="4633687"/>
            <a:chOff x="-304801" y="-1204687"/>
            <a:chExt cx="5457371" cy="4633687"/>
          </a:xfrm>
        </p:grpSpPr>
        <p:sp>
          <p:nvSpPr>
            <p:cNvPr id="4" name="Rechthoek 3">
              <a:extLst>
                <a:ext uri="{FF2B5EF4-FFF2-40B4-BE49-F238E27FC236}">
                  <a16:creationId xmlns:a16="http://schemas.microsoft.com/office/drawing/2014/main" id="{B83C6953-B880-6526-1B2F-6BFEC376700D}"/>
                </a:ext>
              </a:extLst>
            </p:cNvPr>
            <p:cNvSpPr/>
            <p:nvPr/>
          </p:nvSpPr>
          <p:spPr>
            <a:xfrm>
              <a:off x="-304801" y="-1204687"/>
              <a:ext cx="5457371" cy="4633687"/>
            </a:xfrm>
            <a:prstGeom prst="rect">
              <a:avLst/>
            </a:prstGeom>
            <a:solidFill>
              <a:schemeClr val="accent5">
                <a:lumMod val="75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9" name="Groep 38">
              <a:extLst>
                <a:ext uri="{FF2B5EF4-FFF2-40B4-BE49-F238E27FC236}">
                  <a16:creationId xmlns:a16="http://schemas.microsoft.com/office/drawing/2014/main" id="{63B2EB28-4B7C-F3E8-9043-C582F01AD469}"/>
                </a:ext>
              </a:extLst>
            </p:cNvPr>
            <p:cNvGrpSpPr>
              <a:grpSpLocks/>
            </p:cNvGrpSpPr>
            <p:nvPr/>
          </p:nvGrpSpPr>
          <p:grpSpPr>
            <a:xfrm>
              <a:off x="161362" y="226627"/>
              <a:ext cx="4793108" cy="2970604"/>
              <a:chOff x="606992" y="492337"/>
              <a:chExt cx="5934638" cy="2970604"/>
            </a:xfrm>
          </p:grpSpPr>
          <p:sp>
            <p:nvSpPr>
              <p:cNvPr id="40" name="Tekstvak 39">
                <a:extLst>
                  <a:ext uri="{FF2B5EF4-FFF2-40B4-BE49-F238E27FC236}">
                    <a16:creationId xmlns:a16="http://schemas.microsoft.com/office/drawing/2014/main" id="{ED84C002-1EB0-7426-7D46-CA1F61ECFF25}"/>
                  </a:ext>
                </a:extLst>
              </p:cNvPr>
              <p:cNvSpPr txBox="1">
                <a:spLocks/>
              </p:cNvSpPr>
              <p:nvPr/>
            </p:nvSpPr>
            <p:spPr>
              <a:xfrm>
                <a:off x="606992" y="492337"/>
                <a:ext cx="3311003" cy="707886"/>
              </a:xfrm>
              <a:prstGeom prst="rect">
                <a:avLst/>
              </a:prstGeom>
              <a:noFill/>
            </p:spPr>
            <p:txBody>
              <a:bodyPr wrap="none" rtlCol="0">
                <a:spAutoFit/>
              </a:bodyPr>
              <a:lstStyle/>
              <a:p>
                <a:r>
                  <a:rPr lang="nl-NL" sz="4000" dirty="0">
                    <a:solidFill>
                      <a:schemeClr val="bg1"/>
                    </a:solidFill>
                    <a:effectLst>
                      <a:outerShdw blurRad="50800" dist="38100" dir="2700000" algn="tl" rotWithShape="0">
                        <a:prstClr val="black">
                          <a:alpha val="40000"/>
                        </a:prstClr>
                      </a:outerShdw>
                    </a:effectLst>
                  </a:rPr>
                  <a:t>Wie is het?</a:t>
                </a:r>
              </a:p>
            </p:txBody>
          </p:sp>
          <p:sp>
            <p:nvSpPr>
              <p:cNvPr id="41" name="Tekstvak 40">
                <a:extLst>
                  <a:ext uri="{FF2B5EF4-FFF2-40B4-BE49-F238E27FC236}">
                    <a16:creationId xmlns:a16="http://schemas.microsoft.com/office/drawing/2014/main" id="{796DFC09-B33E-24DA-148F-69B4EE8F255A}"/>
                  </a:ext>
                </a:extLst>
              </p:cNvPr>
              <p:cNvSpPr txBox="1">
                <a:spLocks/>
              </p:cNvSpPr>
              <p:nvPr/>
            </p:nvSpPr>
            <p:spPr>
              <a:xfrm>
                <a:off x="606992" y="1355892"/>
                <a:ext cx="5934638" cy="2107049"/>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Wie is de persoon in de afbeelding hieronder en uit welk land komt deze persoon?</a:t>
                </a:r>
              </a:p>
              <a:p>
                <a:endParaRPr lang="nl-NL" sz="2800" dirty="0">
                  <a:solidFill>
                    <a:schemeClr val="bg1"/>
                  </a:solidFill>
                  <a:latin typeface="Congenial" panose="02000503040000020004" pitchFamily="2" charset="0"/>
                </a:endParaRPr>
              </a:p>
            </p:txBody>
          </p:sp>
        </p:grpSp>
      </p:grpSp>
      <p:grpSp>
        <p:nvGrpSpPr>
          <p:cNvPr id="46" name="Groep 45">
            <a:extLst>
              <a:ext uri="{FF2B5EF4-FFF2-40B4-BE49-F238E27FC236}">
                <a16:creationId xmlns:a16="http://schemas.microsoft.com/office/drawing/2014/main" id="{24289B15-BE45-2BFB-4CF6-D21074D5DD06}"/>
              </a:ext>
            </a:extLst>
          </p:cNvPr>
          <p:cNvGrpSpPr/>
          <p:nvPr/>
        </p:nvGrpSpPr>
        <p:grpSpPr>
          <a:xfrm>
            <a:off x="7039429" y="-1204688"/>
            <a:ext cx="5457371" cy="4633687"/>
            <a:chOff x="7039429" y="-1204688"/>
            <a:chExt cx="5457371" cy="4633687"/>
          </a:xfrm>
        </p:grpSpPr>
        <p:sp>
          <p:nvSpPr>
            <p:cNvPr id="5" name="Rechthoek 4">
              <a:extLst>
                <a:ext uri="{FF2B5EF4-FFF2-40B4-BE49-F238E27FC236}">
                  <a16:creationId xmlns:a16="http://schemas.microsoft.com/office/drawing/2014/main" id="{DE6FA728-8129-210A-72D8-73BEF6B733DE}"/>
                </a:ext>
              </a:extLst>
            </p:cNvPr>
            <p:cNvSpPr/>
            <p:nvPr/>
          </p:nvSpPr>
          <p:spPr>
            <a:xfrm>
              <a:off x="7039429" y="-1204688"/>
              <a:ext cx="5457371" cy="4633687"/>
            </a:xfrm>
            <a:prstGeom prst="rect">
              <a:avLst/>
            </a:prstGeom>
            <a:solidFill>
              <a:schemeClr val="accent5">
                <a:lumMod val="50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42" name="Groep 41">
              <a:extLst>
                <a:ext uri="{FF2B5EF4-FFF2-40B4-BE49-F238E27FC236}">
                  <a16:creationId xmlns:a16="http://schemas.microsoft.com/office/drawing/2014/main" id="{1E7334A1-3DE5-EFA1-B5DE-3386EDC8D05E}"/>
                </a:ext>
              </a:extLst>
            </p:cNvPr>
            <p:cNvGrpSpPr>
              <a:grpSpLocks/>
            </p:cNvGrpSpPr>
            <p:nvPr/>
          </p:nvGrpSpPr>
          <p:grpSpPr>
            <a:xfrm>
              <a:off x="7237529" y="226627"/>
              <a:ext cx="4954471" cy="2937980"/>
              <a:chOff x="7950943" y="361305"/>
              <a:chExt cx="4954471" cy="2937980"/>
            </a:xfrm>
          </p:grpSpPr>
          <p:sp>
            <p:nvSpPr>
              <p:cNvPr id="43" name="Tekstvak 42">
                <a:extLst>
                  <a:ext uri="{FF2B5EF4-FFF2-40B4-BE49-F238E27FC236}">
                    <a16:creationId xmlns:a16="http://schemas.microsoft.com/office/drawing/2014/main" id="{9336C6E1-01AE-71D2-E754-51739CB4F6AC}"/>
                  </a:ext>
                </a:extLst>
              </p:cNvPr>
              <p:cNvSpPr txBox="1">
                <a:spLocks/>
              </p:cNvSpPr>
              <p:nvPr/>
            </p:nvSpPr>
            <p:spPr>
              <a:xfrm>
                <a:off x="7950943" y="361305"/>
                <a:ext cx="2209259"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nl-NL" sz="3200" dirty="0">
                    <a:solidFill>
                      <a:schemeClr val="bg1"/>
                    </a:solidFill>
                  </a:rPr>
                  <a:t>Antwoord:</a:t>
                </a:r>
              </a:p>
            </p:txBody>
          </p:sp>
          <p:sp>
            <p:nvSpPr>
              <p:cNvPr id="44" name="Tekstvak 43">
                <a:extLst>
                  <a:ext uri="{FF2B5EF4-FFF2-40B4-BE49-F238E27FC236}">
                    <a16:creationId xmlns:a16="http://schemas.microsoft.com/office/drawing/2014/main" id="{EA44AFB7-D20D-AED5-0104-6EB7D7F73686}"/>
                  </a:ext>
                </a:extLst>
              </p:cNvPr>
              <p:cNvSpPr txBox="1">
                <a:spLocks/>
              </p:cNvSpPr>
              <p:nvPr/>
            </p:nvSpPr>
            <p:spPr>
              <a:xfrm>
                <a:off x="7950943" y="1106929"/>
                <a:ext cx="3302507" cy="1077218"/>
              </a:xfrm>
              <a:prstGeom prst="rect">
                <a:avLst/>
              </a:prstGeom>
              <a:noFill/>
            </p:spPr>
            <p:txBody>
              <a:bodyPr wrap="none" rtlCol="0">
                <a:spAutoFit/>
              </a:bodyPr>
              <a:lstStyle/>
              <a:p>
                <a:r>
                  <a:rPr lang="nl-NL" sz="3200" dirty="0">
                    <a:solidFill>
                      <a:schemeClr val="bg1"/>
                    </a:solidFill>
                    <a:effectLst>
                      <a:outerShdw blurRad="50800" dist="38100" dir="2700000" algn="tl" rotWithShape="0">
                        <a:prstClr val="black">
                          <a:alpha val="40000"/>
                        </a:prstClr>
                      </a:outerShdw>
                    </a:effectLst>
                  </a:rPr>
                  <a:t>Diego </a:t>
                </a:r>
                <a:r>
                  <a:rPr lang="nl-NL" sz="3200" dirty="0" err="1">
                    <a:solidFill>
                      <a:schemeClr val="bg1"/>
                    </a:solidFill>
                    <a:effectLst>
                      <a:outerShdw blurRad="50800" dist="38100" dir="2700000" algn="tl" rotWithShape="0">
                        <a:prstClr val="black">
                          <a:alpha val="40000"/>
                        </a:prstClr>
                      </a:outerShdw>
                    </a:effectLst>
                  </a:rPr>
                  <a:t>Maradona</a:t>
                </a:r>
                <a:endParaRPr lang="nl-NL" sz="3200" dirty="0">
                  <a:solidFill>
                    <a:schemeClr val="bg1"/>
                  </a:solidFill>
                  <a:effectLst>
                    <a:outerShdw blurRad="50800" dist="38100" dir="2700000" algn="tl" rotWithShape="0">
                      <a:prstClr val="black">
                        <a:alpha val="40000"/>
                      </a:prstClr>
                    </a:outerShdw>
                  </a:effectLst>
                </a:endParaRPr>
              </a:p>
              <a:p>
                <a:r>
                  <a:rPr lang="nl-NL" sz="3200" dirty="0">
                    <a:solidFill>
                      <a:schemeClr val="bg1"/>
                    </a:solidFill>
                    <a:effectLst>
                      <a:outerShdw blurRad="50800" dist="38100" dir="2700000" algn="tl" rotWithShape="0">
                        <a:prstClr val="black">
                          <a:alpha val="40000"/>
                        </a:prstClr>
                      </a:outerShdw>
                    </a:effectLst>
                  </a:rPr>
                  <a:t>Argentinië</a:t>
                </a:r>
              </a:p>
            </p:txBody>
          </p:sp>
          <p:sp>
            <p:nvSpPr>
              <p:cNvPr id="45" name="Tekstvak 44">
                <a:extLst>
                  <a:ext uri="{FF2B5EF4-FFF2-40B4-BE49-F238E27FC236}">
                    <a16:creationId xmlns:a16="http://schemas.microsoft.com/office/drawing/2014/main" id="{B1125619-0578-A99F-425D-29B087F4FE64}"/>
                  </a:ext>
                </a:extLst>
              </p:cNvPr>
              <p:cNvSpPr txBox="1">
                <a:spLocks/>
              </p:cNvSpPr>
              <p:nvPr/>
            </p:nvSpPr>
            <p:spPr>
              <a:xfrm>
                <a:off x="7950943" y="2652954"/>
                <a:ext cx="4954471" cy="646331"/>
              </a:xfrm>
              <a:prstGeom prst="rect">
                <a:avLst/>
              </a:prstGeom>
              <a:noFill/>
            </p:spPr>
            <p:txBody>
              <a:bodyPr wrap="square" numCol="1" rtlCol="0">
                <a:spAutoFit/>
              </a:bodyPr>
              <a:lstStyle/>
              <a:p>
                <a:r>
                  <a:rPr lang="nl-NL" dirty="0">
                    <a:solidFill>
                      <a:schemeClr val="bg1"/>
                    </a:solidFill>
                    <a:effectLst>
                      <a:outerShdw blurRad="50800" dist="38100" dir="2700000" algn="tl" rotWithShape="0">
                        <a:prstClr val="black">
                          <a:alpha val="40000"/>
                        </a:prstClr>
                      </a:outerShdw>
                    </a:effectLst>
                  </a:rPr>
                  <a:t>Per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p:txBody>
          </p:sp>
        </p:grpSp>
      </p:grpSp>
      <p:sp>
        <p:nvSpPr>
          <p:cNvPr id="3" name="Rechthoek 2">
            <a:extLst>
              <a:ext uri="{FF2B5EF4-FFF2-40B4-BE49-F238E27FC236}">
                <a16:creationId xmlns:a16="http://schemas.microsoft.com/office/drawing/2014/main" id="{A5C7DAEE-3E31-3A16-A080-0FC8E5F07468}"/>
              </a:ext>
            </a:extLst>
          </p:cNvPr>
          <p:cNvSpPr/>
          <p:nvPr/>
        </p:nvSpPr>
        <p:spPr>
          <a:xfrm>
            <a:off x="5152571" y="0"/>
            <a:ext cx="1886858" cy="6858000"/>
          </a:xfrm>
          <a:prstGeom prst="rect">
            <a:avLst/>
          </a:prstGeom>
          <a:solidFill>
            <a:schemeClr val="accent5">
              <a:lumMod val="60000"/>
              <a:lumOff val="40000"/>
              <a:alpha val="70000"/>
            </a:schemeClr>
          </a:solidFill>
          <a:ln>
            <a:noFill/>
          </a:ln>
          <a:effectLst>
            <a:outerShdw blurRad="508000" sx="110000" sy="110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8" name="Tekstvak 47">
            <a:extLst>
              <a:ext uri="{FF2B5EF4-FFF2-40B4-BE49-F238E27FC236}">
                <a16:creationId xmlns:a16="http://schemas.microsoft.com/office/drawing/2014/main" id="{ABAC3AC6-93A1-815B-240C-77425A97DA23}"/>
              </a:ext>
            </a:extLst>
          </p:cNvPr>
          <p:cNvSpPr txBox="1">
            <a:spLocks/>
          </p:cNvSpPr>
          <p:nvPr/>
        </p:nvSpPr>
        <p:spPr>
          <a:xfrm>
            <a:off x="7045725" y="5665700"/>
            <a:ext cx="5146275"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32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32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49" name="Tekstvak 48">
            <a:extLst>
              <a:ext uri="{FF2B5EF4-FFF2-40B4-BE49-F238E27FC236}">
                <a16:creationId xmlns:a16="http://schemas.microsoft.com/office/drawing/2014/main" id="{4A037255-6E3B-5DE7-7353-A59216B93B2F}"/>
              </a:ext>
            </a:extLst>
          </p:cNvPr>
          <p:cNvSpPr txBox="1">
            <a:spLocks/>
          </p:cNvSpPr>
          <p:nvPr/>
        </p:nvSpPr>
        <p:spPr>
          <a:xfrm>
            <a:off x="7556056" y="5665700"/>
            <a:ext cx="4133651"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grpSp>
        <p:nvGrpSpPr>
          <p:cNvPr id="2" name="Groep 1">
            <a:extLst>
              <a:ext uri="{FF2B5EF4-FFF2-40B4-BE49-F238E27FC236}">
                <a16:creationId xmlns:a16="http://schemas.microsoft.com/office/drawing/2014/main" id="{55D39F14-B087-0E54-0639-E69D987B7D81}"/>
              </a:ext>
            </a:extLst>
          </p:cNvPr>
          <p:cNvGrpSpPr/>
          <p:nvPr/>
        </p:nvGrpSpPr>
        <p:grpSpPr>
          <a:xfrm>
            <a:off x="5468330" y="-859486"/>
            <a:ext cx="1266299" cy="8977002"/>
            <a:chOff x="15881094" y="1112155"/>
            <a:chExt cx="1266299" cy="8977002"/>
          </a:xfrm>
        </p:grpSpPr>
        <p:pic>
          <p:nvPicPr>
            <p:cNvPr id="6" name="Graphic 5">
              <a:extLst>
                <a:ext uri="{FF2B5EF4-FFF2-40B4-BE49-F238E27FC236}">
                  <a16:creationId xmlns:a16="http://schemas.microsoft.com/office/drawing/2014/main" id="{08C8ED64-B707-E813-3AD8-0373FA0D741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5881096" y="5745845"/>
              <a:ext cx="1260000" cy="1260000"/>
            </a:xfrm>
            <a:prstGeom prst="rect">
              <a:avLst/>
            </a:prstGeom>
            <a:effectLst>
              <a:glow rad="254000">
                <a:schemeClr val="accent5">
                  <a:lumMod val="50000"/>
                  <a:alpha val="30000"/>
                </a:schemeClr>
              </a:glow>
            </a:effectLst>
          </p:spPr>
        </p:pic>
        <p:pic>
          <p:nvPicPr>
            <p:cNvPr id="7" name="Graphic 6">
              <a:extLst>
                <a:ext uri="{FF2B5EF4-FFF2-40B4-BE49-F238E27FC236}">
                  <a16:creationId xmlns:a16="http://schemas.microsoft.com/office/drawing/2014/main" id="{60D864B4-263E-F65F-8A84-B0DA995F75C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881096" y="7287501"/>
              <a:ext cx="1260000" cy="1260000"/>
            </a:xfrm>
            <a:prstGeom prst="rect">
              <a:avLst/>
            </a:prstGeom>
            <a:effectLst>
              <a:glow rad="254000">
                <a:schemeClr val="accent5">
                  <a:lumMod val="50000"/>
                  <a:alpha val="30000"/>
                </a:schemeClr>
              </a:glow>
            </a:effectLst>
          </p:spPr>
        </p:pic>
        <p:pic>
          <p:nvPicPr>
            <p:cNvPr id="8" name="Graphic 7" descr="Verward persoon met effen opvulling">
              <a:extLst>
                <a:ext uri="{FF2B5EF4-FFF2-40B4-BE49-F238E27FC236}">
                  <a16:creationId xmlns:a16="http://schemas.microsoft.com/office/drawing/2014/main" id="{DA60D6B2-ADE7-7C85-7B93-7A84D4253D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881094" y="2658172"/>
              <a:ext cx="1260002" cy="1260000"/>
            </a:xfrm>
            <a:prstGeom prst="rect">
              <a:avLst/>
            </a:prstGeom>
            <a:effectLst>
              <a:glow rad="254000">
                <a:schemeClr val="accent5">
                  <a:lumMod val="50000"/>
                  <a:alpha val="30000"/>
                </a:schemeClr>
              </a:glow>
            </a:effectLst>
          </p:spPr>
        </p:pic>
        <p:pic>
          <p:nvPicPr>
            <p:cNvPr id="9" name="Graphic 8">
              <a:extLst>
                <a:ext uri="{FF2B5EF4-FFF2-40B4-BE49-F238E27FC236}">
                  <a16:creationId xmlns:a16="http://schemas.microsoft.com/office/drawing/2014/main" id="{0D6C7E48-691E-6A40-4C09-534A133A285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881096" y="4204189"/>
              <a:ext cx="1260000" cy="1260000"/>
            </a:xfrm>
            <a:prstGeom prst="rect">
              <a:avLst/>
            </a:prstGeom>
            <a:effectLst>
              <a:glow rad="254000">
                <a:schemeClr val="accent5">
                  <a:lumMod val="50000"/>
                  <a:alpha val="30000"/>
                </a:schemeClr>
              </a:glow>
            </a:effectLst>
          </p:spPr>
        </p:pic>
        <p:pic>
          <p:nvPicPr>
            <p:cNvPr id="10" name="Graphic 9" descr="Volume met effen opvulling">
              <a:extLst>
                <a:ext uri="{FF2B5EF4-FFF2-40B4-BE49-F238E27FC236}">
                  <a16:creationId xmlns:a16="http://schemas.microsoft.com/office/drawing/2014/main" id="{9B1D9543-072F-0F2D-AAA7-6315916DB27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887391" y="8829157"/>
              <a:ext cx="1260002" cy="1260000"/>
            </a:xfrm>
            <a:prstGeom prst="rect">
              <a:avLst/>
            </a:prstGeom>
            <a:effectLst>
              <a:glow rad="254000">
                <a:schemeClr val="accent5">
                  <a:lumMod val="50000"/>
                  <a:alpha val="30000"/>
                </a:schemeClr>
              </a:glow>
            </a:effectLst>
          </p:spPr>
        </p:pic>
        <p:pic>
          <p:nvPicPr>
            <p:cNvPr id="11" name="Graphic 10" descr="Hersenen met effen opvulling">
              <a:extLst>
                <a:ext uri="{FF2B5EF4-FFF2-40B4-BE49-F238E27FC236}">
                  <a16:creationId xmlns:a16="http://schemas.microsoft.com/office/drawing/2014/main" id="{F1B998D3-D32F-54BF-9CA0-6984127D0B2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881094" y="1112155"/>
              <a:ext cx="1260002" cy="1260000"/>
            </a:xfrm>
            <a:prstGeom prst="rect">
              <a:avLst/>
            </a:prstGeom>
            <a:effectLst>
              <a:glow rad="254000">
                <a:schemeClr val="accent5">
                  <a:lumMod val="50000"/>
                  <a:alpha val="30000"/>
                </a:schemeClr>
              </a:glow>
            </a:effectLst>
          </p:spPr>
        </p:pic>
      </p:grpSp>
      <p:sp>
        <p:nvSpPr>
          <p:cNvPr id="13" name="Gelijkbenige driehoek 12">
            <a:extLst>
              <a:ext uri="{FF2B5EF4-FFF2-40B4-BE49-F238E27FC236}">
                <a16:creationId xmlns:a16="http://schemas.microsoft.com/office/drawing/2014/main" id="{83D5038A-1C2F-F8C0-2CA1-4F08FF7694AB}"/>
              </a:ext>
            </a:extLst>
          </p:cNvPr>
          <p:cNvSpPr/>
          <p:nvPr/>
        </p:nvSpPr>
        <p:spPr>
          <a:xfrm rot="10800000">
            <a:off x="4426857" y="-28726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7" name="Afbeelding 16">
            <a:extLst>
              <a:ext uri="{FF2B5EF4-FFF2-40B4-BE49-F238E27FC236}">
                <a16:creationId xmlns:a16="http://schemas.microsoft.com/office/drawing/2014/main" id="{5B817100-86C2-58BF-FB39-5178785CB53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55174" y="3985176"/>
            <a:ext cx="3805483" cy="2520000"/>
          </a:xfrm>
          <a:prstGeom prst="rect">
            <a:avLst/>
          </a:prstGeom>
          <a:ln w="63500">
            <a:solidFill>
              <a:schemeClr val="bg1"/>
            </a:solidFill>
          </a:ln>
        </p:spPr>
      </p:pic>
    </p:spTree>
    <p:extLst>
      <p:ext uri="{BB962C8B-B14F-4D97-AF65-F5344CB8AC3E}">
        <p14:creationId xmlns:p14="http://schemas.microsoft.com/office/powerpoint/2010/main" val="4099754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ppt_x"/>
                                          </p:val>
                                        </p:tav>
                                        <p:tav tm="100000">
                                          <p:val>
                                            <p:strVal val="#ppt_x"/>
                                          </p:val>
                                        </p:tav>
                                      </p:tavLst>
                                    </p:anim>
                                    <p:anim calcmode="lin" valueType="num">
                                      <p:cBhvr additive="base">
                                        <p:cTn id="8" dur="2000" fill="hold"/>
                                        <p:tgtEl>
                                          <p:spTgt spid="47"/>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8" decel="10000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fill="hold"/>
                                        <p:tgtEl>
                                          <p:spTgt spid="17"/>
                                        </p:tgtEl>
                                        <p:attrNameLst>
                                          <p:attrName>ppt_x</p:attrName>
                                        </p:attrNameLst>
                                      </p:cBhvr>
                                      <p:tavLst>
                                        <p:tav tm="0">
                                          <p:val>
                                            <p:strVal val="0-#ppt_w/2"/>
                                          </p:val>
                                        </p:tav>
                                        <p:tav tm="100000">
                                          <p:val>
                                            <p:strVal val="#ppt_x"/>
                                          </p:val>
                                        </p:tav>
                                      </p:tavLst>
                                    </p:anim>
                                    <p:anim calcmode="lin" valueType="num">
                                      <p:cBhvr additive="base">
                                        <p:cTn id="13" dur="100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10" presetClass="entr" presetSubtype="0" fill="hold" grpId="0" nodeType="afterEffect">
                                  <p:stCondLst>
                                    <p:cond delay="500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par>
                                <p:cTn id="18" presetID="26" presetClass="emph" presetSubtype="0" repeatCount="indefinite" fill="hold" grpId="1" nodeType="withEffect">
                                  <p:stCondLst>
                                    <p:cond delay="0"/>
                                  </p:stCondLst>
                                  <p:childTnLst>
                                    <p:animEffect transition="out" filter="fade">
                                      <p:cBhvr>
                                        <p:cTn id="19" dur="1500" tmFilter="0, 0; .2, .5; .8, .5; 1, 0"/>
                                        <p:tgtEl>
                                          <p:spTgt spid="49"/>
                                        </p:tgtEl>
                                      </p:cBhvr>
                                    </p:animEffect>
                                    <p:animScale>
                                      <p:cBhvr>
                                        <p:cTn id="20" dur="750" autoRev="1" fill="hold"/>
                                        <p:tgtEl>
                                          <p:spTgt spid="49"/>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2" nodeType="clickEffect">
                                  <p:stCondLst>
                                    <p:cond delay="0"/>
                                  </p:stCondLst>
                                  <p:childTnLst>
                                    <p:animEffect transition="out" filter="fade">
                                      <p:cBhvr>
                                        <p:cTn id="24" dur="500"/>
                                        <p:tgtEl>
                                          <p:spTgt spid="49"/>
                                        </p:tgtEl>
                                      </p:cBhvr>
                                    </p:animEffect>
                                    <p:set>
                                      <p:cBhvr>
                                        <p:cTn id="25" dur="1" fill="hold">
                                          <p:stCondLst>
                                            <p:cond delay="499"/>
                                          </p:stCondLst>
                                        </p:cTn>
                                        <p:tgtEl>
                                          <p:spTgt spid="49"/>
                                        </p:tgtEl>
                                        <p:attrNameLst>
                                          <p:attrName>style.visibility</p:attrName>
                                        </p:attrNameLst>
                                      </p:cBhvr>
                                      <p:to>
                                        <p:strVal val="hidden"/>
                                      </p:to>
                                    </p:set>
                                  </p:childTnLst>
                                </p:cTn>
                              </p:par>
                              <p:par>
                                <p:cTn id="26" presetID="2" presetClass="entr" presetSubtype="1" decel="100000"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additive="base">
                                        <p:cTn id="28" dur="2000" fill="hold"/>
                                        <p:tgtEl>
                                          <p:spTgt spid="46"/>
                                        </p:tgtEl>
                                        <p:attrNameLst>
                                          <p:attrName>ppt_x</p:attrName>
                                        </p:attrNameLst>
                                      </p:cBhvr>
                                      <p:tavLst>
                                        <p:tav tm="0">
                                          <p:val>
                                            <p:strVal val="#ppt_x"/>
                                          </p:val>
                                        </p:tav>
                                        <p:tav tm="100000">
                                          <p:val>
                                            <p:strVal val="#ppt_x"/>
                                          </p:val>
                                        </p:tav>
                                      </p:tavLst>
                                    </p:anim>
                                    <p:anim calcmode="lin" valueType="num">
                                      <p:cBhvr additive="base">
                                        <p:cTn id="29" dur="2000" fill="hold"/>
                                        <p:tgtEl>
                                          <p:spTgt spid="46"/>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par>
                                <p:cTn id="33" presetID="26" presetClass="emph" presetSubtype="0" repeatCount="indefinite" fill="hold" grpId="1" nodeType="withEffect">
                                  <p:stCondLst>
                                    <p:cond delay="0"/>
                                  </p:stCondLst>
                                  <p:childTnLst>
                                    <p:animEffect transition="out" filter="fade">
                                      <p:cBhvr>
                                        <p:cTn id="34" dur="1500" tmFilter="0, 0; .2, .5; .8, .5; 1, 0"/>
                                        <p:tgtEl>
                                          <p:spTgt spid="48"/>
                                        </p:tgtEl>
                                      </p:cBhvr>
                                    </p:animEffect>
                                    <p:animScale>
                                      <p:cBhvr>
                                        <p:cTn id="35" dur="7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8" grpId="1"/>
      <p:bldP spid="49" grpId="0"/>
      <p:bldP spid="49" grpId="1"/>
      <p:bldP spid="49"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0DF20-0463-B705-533C-07567E088B8B}"/>
            </a:ext>
          </a:extLst>
        </p:cNvPr>
        <p:cNvGrpSpPr/>
        <p:nvPr/>
      </p:nvGrpSpPr>
      <p:grpSpPr>
        <a:xfrm>
          <a:off x="0" y="0"/>
          <a:ext cx="0" cy="0"/>
          <a:chOff x="0" y="0"/>
          <a:chExt cx="0" cy="0"/>
        </a:xfrm>
      </p:grpSpPr>
      <p:sp>
        <p:nvSpPr>
          <p:cNvPr id="50" name="Graphic 34">
            <a:extLst>
              <a:ext uri="{FF2B5EF4-FFF2-40B4-BE49-F238E27FC236}">
                <a16:creationId xmlns:a16="http://schemas.microsoft.com/office/drawing/2014/main" id="{08D1E0F6-DC82-19D5-F70A-DB805ED31B4A}"/>
              </a:ext>
            </a:extLst>
          </p:cNvPr>
          <p:cNvSpPr>
            <a:spLocks noGrp="1" noRot="1" noChangeAspect="1" noMove="1" noResize="1" noEditPoints="1" noAdjustHandles="1" noChangeArrowheads="1" noChangeShapeType="1"/>
          </p:cNvSpPr>
          <p:nvPr/>
        </p:nvSpPr>
        <p:spPr>
          <a:xfrm>
            <a:off x="8372191" y="360794"/>
            <a:ext cx="2453994" cy="2269354"/>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5">
              <a:lumMod val="40000"/>
              <a:lumOff val="60000"/>
            </a:schemeClr>
          </a:solidFill>
          <a:ln w="12700" cap="flat">
            <a:solidFill>
              <a:schemeClr val="accent5">
                <a:lumMod val="50000"/>
              </a:schemeClr>
            </a:solidFill>
            <a:prstDash val="solid"/>
            <a:miter/>
          </a:ln>
          <a:effectLst>
            <a:outerShdw blurRad="50800" dist="38100" dir="2700000" algn="tl" rotWithShape="0">
              <a:prstClr val="black">
                <a:alpha val="40000"/>
              </a:prstClr>
            </a:outerShdw>
          </a:effectLst>
        </p:spPr>
        <p:txBody>
          <a:bodyPr/>
          <a:lstStyle/>
          <a:p>
            <a:endParaRPr lang="nl-NL">
              <a:ln>
                <a:solidFill>
                  <a:schemeClr val="accent5">
                    <a:lumMod val="50000"/>
                  </a:schemeClr>
                </a:solidFill>
              </a:ln>
            </a:endParaRPr>
          </a:p>
        </p:txBody>
      </p:sp>
      <p:grpSp>
        <p:nvGrpSpPr>
          <p:cNvPr id="47" name="Groep 46">
            <a:extLst>
              <a:ext uri="{FF2B5EF4-FFF2-40B4-BE49-F238E27FC236}">
                <a16:creationId xmlns:a16="http://schemas.microsoft.com/office/drawing/2014/main" id="{C7E31329-6B71-733D-173C-AC84C72E2B27}"/>
              </a:ext>
            </a:extLst>
          </p:cNvPr>
          <p:cNvGrpSpPr/>
          <p:nvPr/>
        </p:nvGrpSpPr>
        <p:grpSpPr>
          <a:xfrm>
            <a:off x="-304801" y="-1204687"/>
            <a:ext cx="5457371" cy="4633687"/>
            <a:chOff x="-304801" y="-1204687"/>
            <a:chExt cx="5457371" cy="4633687"/>
          </a:xfrm>
        </p:grpSpPr>
        <p:sp>
          <p:nvSpPr>
            <p:cNvPr id="4" name="Rechthoek 3">
              <a:extLst>
                <a:ext uri="{FF2B5EF4-FFF2-40B4-BE49-F238E27FC236}">
                  <a16:creationId xmlns:a16="http://schemas.microsoft.com/office/drawing/2014/main" id="{F906F988-B549-2EF9-F4E4-1BF8A521DF6B}"/>
                </a:ext>
              </a:extLst>
            </p:cNvPr>
            <p:cNvSpPr/>
            <p:nvPr/>
          </p:nvSpPr>
          <p:spPr>
            <a:xfrm>
              <a:off x="-304801" y="-1204687"/>
              <a:ext cx="5457371" cy="4633687"/>
            </a:xfrm>
            <a:prstGeom prst="rect">
              <a:avLst/>
            </a:prstGeom>
            <a:solidFill>
              <a:schemeClr val="accent5">
                <a:lumMod val="75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9" name="Groep 38">
              <a:extLst>
                <a:ext uri="{FF2B5EF4-FFF2-40B4-BE49-F238E27FC236}">
                  <a16:creationId xmlns:a16="http://schemas.microsoft.com/office/drawing/2014/main" id="{1387CFD5-9783-825B-1AA6-6B3940A4790B}"/>
                </a:ext>
              </a:extLst>
            </p:cNvPr>
            <p:cNvGrpSpPr>
              <a:grpSpLocks/>
            </p:cNvGrpSpPr>
            <p:nvPr/>
          </p:nvGrpSpPr>
          <p:grpSpPr>
            <a:xfrm>
              <a:off x="161362" y="226627"/>
              <a:ext cx="4793108" cy="2970604"/>
              <a:chOff x="606992" y="492337"/>
              <a:chExt cx="5934638" cy="2970604"/>
            </a:xfrm>
          </p:grpSpPr>
          <p:sp>
            <p:nvSpPr>
              <p:cNvPr id="40" name="Tekstvak 39">
                <a:extLst>
                  <a:ext uri="{FF2B5EF4-FFF2-40B4-BE49-F238E27FC236}">
                    <a16:creationId xmlns:a16="http://schemas.microsoft.com/office/drawing/2014/main" id="{5383D38F-CBB5-D74A-F71B-AC9CB52F804D}"/>
                  </a:ext>
                </a:extLst>
              </p:cNvPr>
              <p:cNvSpPr txBox="1">
                <a:spLocks/>
              </p:cNvSpPr>
              <p:nvPr/>
            </p:nvSpPr>
            <p:spPr>
              <a:xfrm>
                <a:off x="606992" y="492337"/>
                <a:ext cx="4114836" cy="707886"/>
              </a:xfrm>
              <a:prstGeom prst="rect">
                <a:avLst/>
              </a:prstGeom>
              <a:noFill/>
            </p:spPr>
            <p:txBody>
              <a:bodyPr wrap="none" rtlCol="0">
                <a:spAutoFit/>
              </a:bodyPr>
              <a:lstStyle/>
              <a:p>
                <a:r>
                  <a:rPr lang="nl-NL" sz="4000" dirty="0">
                    <a:solidFill>
                      <a:schemeClr val="bg1"/>
                    </a:solidFill>
                    <a:effectLst>
                      <a:outerShdw blurRad="50800" dist="38100" dir="2700000" algn="tl" rotWithShape="0">
                        <a:prstClr val="black">
                          <a:alpha val="40000"/>
                        </a:prstClr>
                      </a:outerShdw>
                    </a:effectLst>
                  </a:rPr>
                  <a:t>Geluidsronde</a:t>
                </a:r>
              </a:p>
            </p:txBody>
          </p:sp>
          <p:sp>
            <p:nvSpPr>
              <p:cNvPr id="41" name="Tekstvak 40">
                <a:extLst>
                  <a:ext uri="{FF2B5EF4-FFF2-40B4-BE49-F238E27FC236}">
                    <a16:creationId xmlns:a16="http://schemas.microsoft.com/office/drawing/2014/main" id="{71890AFD-09C3-C360-F841-0F9E2F3A81F5}"/>
                  </a:ext>
                </a:extLst>
              </p:cNvPr>
              <p:cNvSpPr txBox="1">
                <a:spLocks/>
              </p:cNvSpPr>
              <p:nvPr/>
            </p:nvSpPr>
            <p:spPr>
              <a:xfrm>
                <a:off x="606992" y="1355892"/>
                <a:ext cx="5934638" cy="2107049"/>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Welke taal wordt er gesproken in dit fragment?</a:t>
                </a:r>
              </a:p>
              <a:p>
                <a:endParaRPr lang="nl-NL" sz="2800" dirty="0">
                  <a:solidFill>
                    <a:schemeClr val="bg1"/>
                  </a:solidFill>
                  <a:effectLst>
                    <a:outerShdw blurRad="50800" dist="38100" dir="2700000" algn="tl" rotWithShape="0">
                      <a:prstClr val="black">
                        <a:alpha val="40000"/>
                      </a:prstClr>
                    </a:outerShdw>
                  </a:effectLst>
                </a:endParaRPr>
              </a:p>
              <a:p>
                <a:endParaRPr lang="nl-NL" sz="2800" dirty="0">
                  <a:solidFill>
                    <a:schemeClr val="bg1"/>
                  </a:solidFill>
                  <a:latin typeface="Congenial" panose="02000503040000020004" pitchFamily="2" charset="0"/>
                </a:endParaRPr>
              </a:p>
            </p:txBody>
          </p:sp>
        </p:grpSp>
      </p:grpSp>
      <p:grpSp>
        <p:nvGrpSpPr>
          <p:cNvPr id="46" name="Groep 45">
            <a:extLst>
              <a:ext uri="{FF2B5EF4-FFF2-40B4-BE49-F238E27FC236}">
                <a16:creationId xmlns:a16="http://schemas.microsoft.com/office/drawing/2014/main" id="{658F7DA2-85AC-7DE3-AC25-6C389E13E1EF}"/>
              </a:ext>
            </a:extLst>
          </p:cNvPr>
          <p:cNvGrpSpPr/>
          <p:nvPr/>
        </p:nvGrpSpPr>
        <p:grpSpPr>
          <a:xfrm>
            <a:off x="7039429" y="-1204688"/>
            <a:ext cx="5457371" cy="5002083"/>
            <a:chOff x="7039429" y="-1204688"/>
            <a:chExt cx="5457371" cy="5002083"/>
          </a:xfrm>
        </p:grpSpPr>
        <p:sp>
          <p:nvSpPr>
            <p:cNvPr id="5" name="Rechthoek 4">
              <a:extLst>
                <a:ext uri="{FF2B5EF4-FFF2-40B4-BE49-F238E27FC236}">
                  <a16:creationId xmlns:a16="http://schemas.microsoft.com/office/drawing/2014/main" id="{26C7B9E2-0A70-002E-B255-693AB9ED9BF0}"/>
                </a:ext>
              </a:extLst>
            </p:cNvPr>
            <p:cNvSpPr/>
            <p:nvPr/>
          </p:nvSpPr>
          <p:spPr>
            <a:xfrm>
              <a:off x="7039429" y="-1204688"/>
              <a:ext cx="5457371" cy="4633687"/>
            </a:xfrm>
            <a:prstGeom prst="rect">
              <a:avLst/>
            </a:prstGeom>
            <a:solidFill>
              <a:schemeClr val="accent5">
                <a:lumMod val="50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42" name="Groep 41">
              <a:extLst>
                <a:ext uri="{FF2B5EF4-FFF2-40B4-BE49-F238E27FC236}">
                  <a16:creationId xmlns:a16="http://schemas.microsoft.com/office/drawing/2014/main" id="{B73E816E-C886-4DEC-1378-5AE6C07FCA1C}"/>
                </a:ext>
              </a:extLst>
            </p:cNvPr>
            <p:cNvGrpSpPr>
              <a:grpSpLocks/>
            </p:cNvGrpSpPr>
            <p:nvPr/>
          </p:nvGrpSpPr>
          <p:grpSpPr>
            <a:xfrm>
              <a:off x="7237529" y="226627"/>
              <a:ext cx="5146275" cy="3570768"/>
              <a:chOff x="7950943" y="361305"/>
              <a:chExt cx="5146275" cy="3570768"/>
            </a:xfrm>
          </p:grpSpPr>
          <p:sp>
            <p:nvSpPr>
              <p:cNvPr id="43" name="Tekstvak 42">
                <a:extLst>
                  <a:ext uri="{FF2B5EF4-FFF2-40B4-BE49-F238E27FC236}">
                    <a16:creationId xmlns:a16="http://schemas.microsoft.com/office/drawing/2014/main" id="{F3A9F66A-8B83-8A03-CEB8-8E756A6318DB}"/>
                  </a:ext>
                </a:extLst>
              </p:cNvPr>
              <p:cNvSpPr txBox="1">
                <a:spLocks/>
              </p:cNvSpPr>
              <p:nvPr/>
            </p:nvSpPr>
            <p:spPr>
              <a:xfrm>
                <a:off x="7950943" y="361305"/>
                <a:ext cx="2209259"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nl-NL" sz="3200" dirty="0">
                    <a:solidFill>
                      <a:schemeClr val="bg1"/>
                    </a:solidFill>
                  </a:rPr>
                  <a:t>Antwoord:</a:t>
                </a:r>
              </a:p>
            </p:txBody>
          </p:sp>
          <p:sp>
            <p:nvSpPr>
              <p:cNvPr id="44" name="Tekstvak 43">
                <a:extLst>
                  <a:ext uri="{FF2B5EF4-FFF2-40B4-BE49-F238E27FC236}">
                    <a16:creationId xmlns:a16="http://schemas.microsoft.com/office/drawing/2014/main" id="{AAC08718-4FCE-633B-4955-CBA93147E304}"/>
                  </a:ext>
                </a:extLst>
              </p:cNvPr>
              <p:cNvSpPr txBox="1">
                <a:spLocks/>
              </p:cNvSpPr>
              <p:nvPr/>
            </p:nvSpPr>
            <p:spPr>
              <a:xfrm>
                <a:off x="7950943" y="1106929"/>
                <a:ext cx="1345240" cy="954107"/>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Japans</a:t>
                </a:r>
              </a:p>
              <a:p>
                <a:endParaRPr lang="nl-NL" sz="2800" dirty="0">
                  <a:solidFill>
                    <a:schemeClr val="bg1"/>
                  </a:solidFill>
                  <a:effectLst>
                    <a:outerShdw blurRad="50800" dist="38100" dir="2700000" algn="tl" rotWithShape="0">
                      <a:prstClr val="black">
                        <a:alpha val="40000"/>
                      </a:prstClr>
                    </a:outerShdw>
                  </a:effectLst>
                </a:endParaRPr>
              </a:p>
            </p:txBody>
          </p:sp>
          <p:sp>
            <p:nvSpPr>
              <p:cNvPr id="45" name="Tekstvak 44">
                <a:extLst>
                  <a:ext uri="{FF2B5EF4-FFF2-40B4-BE49-F238E27FC236}">
                    <a16:creationId xmlns:a16="http://schemas.microsoft.com/office/drawing/2014/main" id="{CD06294C-B6F1-83A5-8A33-F3995F354154}"/>
                  </a:ext>
                </a:extLst>
              </p:cNvPr>
              <p:cNvSpPr txBox="1">
                <a:spLocks/>
              </p:cNvSpPr>
              <p:nvPr/>
            </p:nvSpPr>
            <p:spPr>
              <a:xfrm>
                <a:off x="7950943" y="2731744"/>
                <a:ext cx="5146275" cy="1200329"/>
              </a:xfrm>
              <a:prstGeom prst="rect">
                <a:avLst/>
              </a:prstGeom>
              <a:noFill/>
            </p:spPr>
            <p:txBody>
              <a:bodyPr wrap="square" numCol="2" rtlCol="0">
                <a:spAutoFit/>
              </a:bodyPr>
              <a:lstStyle/>
              <a:p>
                <a:r>
                  <a:rPr lang="nl-NL"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a:p>
                <a:r>
                  <a:rPr lang="nl-NL" dirty="0">
                    <a:solidFill>
                      <a:schemeClr val="bg1"/>
                    </a:solidFill>
                    <a:effectLst>
                      <a:outerShdw blurRad="50800" dist="38100" dir="2700000" algn="tl" rotWithShape="0">
                        <a:prstClr val="black">
                          <a:alpha val="40000"/>
                        </a:prstClr>
                      </a:outerShdw>
                    </a:effectLst>
                  </a:rPr>
                  <a:t>	</a:t>
                </a:r>
              </a:p>
              <a:p>
                <a:r>
                  <a:rPr lang="nl-NL" i="1" dirty="0">
                    <a:solidFill>
                      <a:schemeClr val="bg1"/>
                    </a:solidFill>
                    <a:effectLst>
                      <a:outerShdw blurRad="50800" dist="38100" dir="2700000" algn="tl" rotWithShape="0">
                        <a:prstClr val="black">
                          <a:alpha val="40000"/>
                        </a:prstClr>
                      </a:outerShdw>
                    </a:effectLst>
                  </a:rPr>
                  <a:t>	Bonus:</a:t>
                </a:r>
              </a:p>
              <a:p>
                <a:pPr marL="1200062" lvl="2" indent="-285750">
                  <a:buFontTx/>
                  <a:buChar char="-"/>
                </a:pPr>
                <a:r>
                  <a:rPr lang="nl-NL" i="1" dirty="0">
                    <a:solidFill>
                      <a:schemeClr val="bg1"/>
                    </a:solidFill>
                    <a:effectLst>
                      <a:outerShdw blurRad="50800" dist="38100" dir="2700000" algn="tl" rotWithShape="0">
                        <a:prstClr val="black">
                          <a:alpha val="40000"/>
                        </a:prstClr>
                      </a:outerShdw>
                    </a:effectLst>
                  </a:rPr>
                  <a:t>1 punt</a:t>
                </a:r>
              </a:p>
              <a:p>
                <a:pPr marL="285750" indent="-285750">
                  <a:buFontTx/>
                  <a:buChar char="-"/>
                </a:pPr>
                <a:endParaRPr lang="nl-NL" dirty="0">
                  <a:solidFill>
                    <a:schemeClr val="bg1"/>
                  </a:solidFill>
                  <a:effectLst>
                    <a:outerShdw blurRad="50800" dist="38100" dir="2700000" algn="tl" rotWithShape="0">
                      <a:prstClr val="black">
                        <a:alpha val="40000"/>
                      </a:prstClr>
                    </a:outerShdw>
                  </a:effectLst>
                </a:endParaRPr>
              </a:p>
            </p:txBody>
          </p:sp>
        </p:grpSp>
      </p:grpSp>
      <p:sp>
        <p:nvSpPr>
          <p:cNvPr id="3" name="Rechthoek 2">
            <a:extLst>
              <a:ext uri="{FF2B5EF4-FFF2-40B4-BE49-F238E27FC236}">
                <a16:creationId xmlns:a16="http://schemas.microsoft.com/office/drawing/2014/main" id="{51410BB7-72C1-9179-023F-FBC2A8D7B679}"/>
              </a:ext>
            </a:extLst>
          </p:cNvPr>
          <p:cNvSpPr/>
          <p:nvPr/>
        </p:nvSpPr>
        <p:spPr>
          <a:xfrm>
            <a:off x="5152571" y="0"/>
            <a:ext cx="1886858" cy="6858000"/>
          </a:xfrm>
          <a:prstGeom prst="rect">
            <a:avLst/>
          </a:prstGeom>
          <a:solidFill>
            <a:schemeClr val="accent5">
              <a:lumMod val="60000"/>
              <a:lumOff val="40000"/>
              <a:alpha val="70000"/>
            </a:schemeClr>
          </a:solidFill>
          <a:ln>
            <a:noFill/>
          </a:ln>
          <a:effectLst>
            <a:outerShdw blurRad="508000" sx="110000" sy="110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8" name="Tekstvak 47">
            <a:extLst>
              <a:ext uri="{FF2B5EF4-FFF2-40B4-BE49-F238E27FC236}">
                <a16:creationId xmlns:a16="http://schemas.microsoft.com/office/drawing/2014/main" id="{F66E90BB-37E5-6B1F-1207-7308E4171F72}"/>
              </a:ext>
            </a:extLst>
          </p:cNvPr>
          <p:cNvSpPr txBox="1">
            <a:spLocks/>
          </p:cNvSpPr>
          <p:nvPr/>
        </p:nvSpPr>
        <p:spPr>
          <a:xfrm>
            <a:off x="7045725" y="5665700"/>
            <a:ext cx="5146275"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32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32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49" name="Tekstvak 48">
            <a:extLst>
              <a:ext uri="{FF2B5EF4-FFF2-40B4-BE49-F238E27FC236}">
                <a16:creationId xmlns:a16="http://schemas.microsoft.com/office/drawing/2014/main" id="{C30E33EE-0D21-2FBB-D5F3-EE9A52839458}"/>
              </a:ext>
            </a:extLst>
          </p:cNvPr>
          <p:cNvSpPr txBox="1">
            <a:spLocks/>
          </p:cNvSpPr>
          <p:nvPr/>
        </p:nvSpPr>
        <p:spPr>
          <a:xfrm>
            <a:off x="7556056" y="5665700"/>
            <a:ext cx="4133651"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12" name="Tekstvak 11">
            <a:extLst>
              <a:ext uri="{FF2B5EF4-FFF2-40B4-BE49-F238E27FC236}">
                <a16:creationId xmlns:a16="http://schemas.microsoft.com/office/drawing/2014/main" id="{096409E5-C3FB-9898-4FBC-28F23EFAFC45}"/>
              </a:ext>
            </a:extLst>
          </p:cNvPr>
          <p:cNvSpPr txBox="1">
            <a:spLocks/>
          </p:cNvSpPr>
          <p:nvPr/>
        </p:nvSpPr>
        <p:spPr>
          <a:xfrm>
            <a:off x="7006376" y="5666184"/>
            <a:ext cx="5185624"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fragment af te spelen</a:t>
            </a:r>
          </a:p>
        </p:txBody>
      </p:sp>
      <p:grpSp>
        <p:nvGrpSpPr>
          <p:cNvPr id="14" name="Groep 13">
            <a:extLst>
              <a:ext uri="{FF2B5EF4-FFF2-40B4-BE49-F238E27FC236}">
                <a16:creationId xmlns:a16="http://schemas.microsoft.com/office/drawing/2014/main" id="{B9D32FD6-B472-78A8-E750-7EB096732F2A}"/>
              </a:ext>
            </a:extLst>
          </p:cNvPr>
          <p:cNvGrpSpPr/>
          <p:nvPr/>
        </p:nvGrpSpPr>
        <p:grpSpPr>
          <a:xfrm>
            <a:off x="5468937" y="-2401142"/>
            <a:ext cx="1266299" cy="8977002"/>
            <a:chOff x="15881094" y="1112155"/>
            <a:chExt cx="1266299" cy="8977002"/>
          </a:xfrm>
        </p:grpSpPr>
        <p:pic>
          <p:nvPicPr>
            <p:cNvPr id="15" name="Graphic 14">
              <a:extLst>
                <a:ext uri="{FF2B5EF4-FFF2-40B4-BE49-F238E27FC236}">
                  <a16:creationId xmlns:a16="http://schemas.microsoft.com/office/drawing/2014/main" id="{9168D7EF-F4A6-F3DF-68B6-92D938354AB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5881096" y="5745845"/>
              <a:ext cx="1260000" cy="1260000"/>
            </a:xfrm>
            <a:prstGeom prst="rect">
              <a:avLst/>
            </a:prstGeom>
            <a:effectLst>
              <a:glow rad="254000">
                <a:schemeClr val="accent5">
                  <a:lumMod val="50000"/>
                  <a:alpha val="30000"/>
                </a:schemeClr>
              </a:glow>
            </a:effectLst>
          </p:spPr>
        </p:pic>
        <p:pic>
          <p:nvPicPr>
            <p:cNvPr id="16" name="Graphic 15">
              <a:extLst>
                <a:ext uri="{FF2B5EF4-FFF2-40B4-BE49-F238E27FC236}">
                  <a16:creationId xmlns:a16="http://schemas.microsoft.com/office/drawing/2014/main" id="{26F59EB8-700E-7BF3-1326-2A4241DDC97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881096" y="7287501"/>
              <a:ext cx="1260000" cy="1260000"/>
            </a:xfrm>
            <a:prstGeom prst="rect">
              <a:avLst/>
            </a:prstGeom>
            <a:effectLst>
              <a:glow rad="254000">
                <a:schemeClr val="accent5">
                  <a:lumMod val="50000"/>
                  <a:alpha val="30000"/>
                </a:schemeClr>
              </a:glow>
            </a:effectLst>
          </p:spPr>
        </p:pic>
        <p:pic>
          <p:nvPicPr>
            <p:cNvPr id="17" name="Graphic 16" descr="Verward persoon met effen opvulling">
              <a:extLst>
                <a:ext uri="{FF2B5EF4-FFF2-40B4-BE49-F238E27FC236}">
                  <a16:creationId xmlns:a16="http://schemas.microsoft.com/office/drawing/2014/main" id="{EDEB771E-E64C-896C-FD33-639C77E20FD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881094" y="2658172"/>
              <a:ext cx="1260002" cy="1260000"/>
            </a:xfrm>
            <a:prstGeom prst="rect">
              <a:avLst/>
            </a:prstGeom>
            <a:effectLst>
              <a:glow rad="254000">
                <a:schemeClr val="accent5">
                  <a:lumMod val="50000"/>
                  <a:alpha val="30000"/>
                </a:schemeClr>
              </a:glow>
            </a:effectLst>
          </p:spPr>
        </p:pic>
        <p:pic>
          <p:nvPicPr>
            <p:cNvPr id="18" name="Graphic 17">
              <a:extLst>
                <a:ext uri="{FF2B5EF4-FFF2-40B4-BE49-F238E27FC236}">
                  <a16:creationId xmlns:a16="http://schemas.microsoft.com/office/drawing/2014/main" id="{17596F19-EE45-36A9-0772-3EF05EA13BF9}"/>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5881096" y="4204189"/>
              <a:ext cx="1260000" cy="1260000"/>
            </a:xfrm>
            <a:prstGeom prst="rect">
              <a:avLst/>
            </a:prstGeom>
            <a:effectLst>
              <a:glow rad="254000">
                <a:schemeClr val="accent5">
                  <a:lumMod val="50000"/>
                  <a:alpha val="30000"/>
                </a:schemeClr>
              </a:glow>
            </a:effectLst>
          </p:spPr>
        </p:pic>
        <p:pic>
          <p:nvPicPr>
            <p:cNvPr id="19" name="Graphic 18" descr="Volume met effen opvulling">
              <a:extLst>
                <a:ext uri="{FF2B5EF4-FFF2-40B4-BE49-F238E27FC236}">
                  <a16:creationId xmlns:a16="http://schemas.microsoft.com/office/drawing/2014/main" id="{B19B5B06-C93B-DFB4-585B-943079E33AF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5887391" y="8829157"/>
              <a:ext cx="1260002" cy="1260000"/>
            </a:xfrm>
            <a:prstGeom prst="rect">
              <a:avLst/>
            </a:prstGeom>
            <a:effectLst>
              <a:glow rad="254000">
                <a:schemeClr val="accent5">
                  <a:lumMod val="50000"/>
                  <a:alpha val="30000"/>
                </a:schemeClr>
              </a:glow>
            </a:effectLst>
          </p:spPr>
        </p:pic>
        <p:pic>
          <p:nvPicPr>
            <p:cNvPr id="20" name="Graphic 19" descr="Hersenen met effen opvulling">
              <a:extLst>
                <a:ext uri="{FF2B5EF4-FFF2-40B4-BE49-F238E27FC236}">
                  <a16:creationId xmlns:a16="http://schemas.microsoft.com/office/drawing/2014/main" id="{65B80F47-721F-4578-118A-C35E159C992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881094" y="1112155"/>
              <a:ext cx="1260002" cy="1260000"/>
            </a:xfrm>
            <a:prstGeom prst="rect">
              <a:avLst/>
            </a:prstGeom>
            <a:effectLst>
              <a:glow rad="254000">
                <a:schemeClr val="accent5">
                  <a:lumMod val="50000"/>
                  <a:alpha val="30000"/>
                </a:schemeClr>
              </a:glow>
            </a:effectLst>
          </p:spPr>
        </p:pic>
      </p:grpSp>
      <p:sp>
        <p:nvSpPr>
          <p:cNvPr id="13" name="Gelijkbenige driehoek 12">
            <a:extLst>
              <a:ext uri="{FF2B5EF4-FFF2-40B4-BE49-F238E27FC236}">
                <a16:creationId xmlns:a16="http://schemas.microsoft.com/office/drawing/2014/main" id="{E4B31010-CA12-4B7F-BA5E-D394CDF0C077}"/>
              </a:ext>
            </a:extLst>
          </p:cNvPr>
          <p:cNvSpPr/>
          <p:nvPr/>
        </p:nvSpPr>
        <p:spPr>
          <a:xfrm rot="10800000">
            <a:off x="4426857" y="-28726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6" name="【週間天気予報】週中頃は広い範囲で雨に [5iQcelVfJTA]">
            <a:hlinkClick r:id="" action="ppaction://media"/>
            <a:extLst>
              <a:ext uri="{FF2B5EF4-FFF2-40B4-BE49-F238E27FC236}">
                <a16:creationId xmlns:a16="http://schemas.microsoft.com/office/drawing/2014/main" id="{A4EA4590-2015-CE25-42D8-B0569335B3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609430" y="2882948"/>
            <a:ext cx="609600" cy="609600"/>
          </a:xfrm>
          <a:prstGeom prst="rect">
            <a:avLst/>
          </a:prstGeom>
        </p:spPr>
      </p:pic>
    </p:spTree>
    <p:extLst>
      <p:ext uri="{BB962C8B-B14F-4D97-AF65-F5344CB8AC3E}">
        <p14:creationId xmlns:p14="http://schemas.microsoft.com/office/powerpoint/2010/main" val="3188803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ppt_x"/>
                                          </p:val>
                                        </p:tav>
                                        <p:tav tm="100000">
                                          <p:val>
                                            <p:strVal val="#ppt_x"/>
                                          </p:val>
                                        </p:tav>
                                      </p:tavLst>
                                    </p:anim>
                                    <p:anim calcmode="lin" valueType="num">
                                      <p:cBhvr additive="base">
                                        <p:cTn id="8" dur="2000" fill="hold"/>
                                        <p:tgtEl>
                                          <p:spTgt spid="47"/>
                                        </p:tgtEl>
                                        <p:attrNameLst>
                                          <p:attrName>ppt_y</p:attrName>
                                        </p:attrNameLst>
                                      </p:cBhvr>
                                      <p:tavLst>
                                        <p:tav tm="0">
                                          <p:val>
                                            <p:strVal val="0-#ppt_h/2"/>
                                          </p:val>
                                        </p:tav>
                                        <p:tav tm="100000">
                                          <p:val>
                                            <p:strVal val="#ppt_y"/>
                                          </p:val>
                                        </p:tav>
                                      </p:tavLst>
                                    </p:anim>
                                  </p:childTnLst>
                                </p:cTn>
                              </p:par>
                            </p:childTnLst>
                          </p:cTn>
                        </p:par>
                        <p:par>
                          <p:cTn id="9" fill="hold">
                            <p:stCondLst>
                              <p:cond delay="2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12"/>
                                        </p:tgtEl>
                                      </p:cBhvr>
                                    </p:animEffect>
                                    <p:animScale>
                                      <p:cBhvr>
                                        <p:cTn id="15" dur="750" autoRev="1" fill="hold"/>
                                        <p:tgtEl>
                                          <p:spTgt spid="12"/>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par>
                                <p:cTn id="21" presetID="1" presetClass="mediacall" presetSubtype="0" fill="hold" nodeType="withEffect">
                                  <p:stCondLst>
                                    <p:cond delay="0"/>
                                  </p:stCondLst>
                                  <p:childTnLst>
                                    <p:cmd type="call" cmd="playFrom(0.0)">
                                      <p:cBhvr>
                                        <p:cTn id="22" dur="71262" fill="hold"/>
                                        <p:tgtEl>
                                          <p:spTgt spid="6"/>
                                        </p:tgtEl>
                                      </p:cBhvr>
                                    </p:cmd>
                                  </p:childTnLst>
                                </p:cTn>
                              </p:par>
                              <p:par>
                                <p:cTn id="23" presetID="10" presetClass="entr" presetSubtype="0" fill="hold" grpId="0" nodeType="withEffect">
                                  <p:stCondLst>
                                    <p:cond delay="500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par>
                                <p:cTn id="26" presetID="26" presetClass="emph" presetSubtype="0" repeatCount="indefinite" fill="hold" grpId="1" nodeType="withEffect">
                                  <p:stCondLst>
                                    <p:cond delay="0"/>
                                  </p:stCondLst>
                                  <p:childTnLst>
                                    <p:animEffect transition="out" filter="fade">
                                      <p:cBhvr>
                                        <p:cTn id="27" dur="1500" tmFilter="0, 0; .2, .5; .8, .5; 1, 0"/>
                                        <p:tgtEl>
                                          <p:spTgt spid="49"/>
                                        </p:tgtEl>
                                      </p:cBhvr>
                                    </p:animEffect>
                                    <p:animScale>
                                      <p:cBhvr>
                                        <p:cTn id="28" dur="750" autoRev="1" fill="hold"/>
                                        <p:tgtEl>
                                          <p:spTgt spid="49"/>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2" nodeType="clickEffect">
                                  <p:stCondLst>
                                    <p:cond delay="0"/>
                                  </p:stCondLst>
                                  <p:childTnLst>
                                    <p:animEffect transition="out" filter="fade">
                                      <p:cBhvr>
                                        <p:cTn id="32" dur="500"/>
                                        <p:tgtEl>
                                          <p:spTgt spid="49"/>
                                        </p:tgtEl>
                                      </p:cBhvr>
                                    </p:animEffect>
                                    <p:set>
                                      <p:cBhvr>
                                        <p:cTn id="33" dur="1" fill="hold">
                                          <p:stCondLst>
                                            <p:cond delay="499"/>
                                          </p:stCondLst>
                                        </p:cTn>
                                        <p:tgtEl>
                                          <p:spTgt spid="49"/>
                                        </p:tgtEl>
                                        <p:attrNameLst>
                                          <p:attrName>style.visibility</p:attrName>
                                        </p:attrNameLst>
                                      </p:cBhvr>
                                      <p:to>
                                        <p:strVal val="hidden"/>
                                      </p:to>
                                    </p:set>
                                  </p:childTnLst>
                                </p:cTn>
                              </p:par>
                              <p:par>
                                <p:cTn id="34" presetID="2" presetClass="entr" presetSubtype="1" decel="100000" fill="hold" nodeType="withEffect">
                                  <p:stCondLst>
                                    <p:cond delay="0"/>
                                  </p:stCondLst>
                                  <p:childTnLst>
                                    <p:set>
                                      <p:cBhvr>
                                        <p:cTn id="35" dur="1" fill="hold">
                                          <p:stCondLst>
                                            <p:cond delay="0"/>
                                          </p:stCondLst>
                                        </p:cTn>
                                        <p:tgtEl>
                                          <p:spTgt spid="46"/>
                                        </p:tgtEl>
                                        <p:attrNameLst>
                                          <p:attrName>style.visibility</p:attrName>
                                        </p:attrNameLst>
                                      </p:cBhvr>
                                      <p:to>
                                        <p:strVal val="visible"/>
                                      </p:to>
                                    </p:set>
                                    <p:anim calcmode="lin" valueType="num">
                                      <p:cBhvr additive="base">
                                        <p:cTn id="36" dur="2000" fill="hold"/>
                                        <p:tgtEl>
                                          <p:spTgt spid="46"/>
                                        </p:tgtEl>
                                        <p:attrNameLst>
                                          <p:attrName>ppt_x</p:attrName>
                                        </p:attrNameLst>
                                      </p:cBhvr>
                                      <p:tavLst>
                                        <p:tav tm="0">
                                          <p:val>
                                            <p:strVal val="#ppt_x"/>
                                          </p:val>
                                        </p:tav>
                                        <p:tav tm="100000">
                                          <p:val>
                                            <p:strVal val="#ppt_x"/>
                                          </p:val>
                                        </p:tav>
                                      </p:tavLst>
                                    </p:anim>
                                    <p:anim calcmode="lin" valueType="num">
                                      <p:cBhvr additive="base">
                                        <p:cTn id="37" dur="2000" fill="hold"/>
                                        <p:tgtEl>
                                          <p:spTgt spid="46"/>
                                        </p:tgtEl>
                                        <p:attrNameLst>
                                          <p:attrName>ppt_y</p:attrName>
                                        </p:attrNameLst>
                                      </p:cBhvr>
                                      <p:tavLst>
                                        <p:tav tm="0">
                                          <p:val>
                                            <p:strVal val="0-#ppt_h/2"/>
                                          </p:val>
                                        </p:tav>
                                        <p:tav tm="100000">
                                          <p:val>
                                            <p:strVal val="#ppt_y"/>
                                          </p:val>
                                        </p:tav>
                                      </p:tavLst>
                                    </p:anim>
                                  </p:childTnLst>
                                </p:cTn>
                              </p:par>
                              <p:par>
                                <p:cTn id="38" presetID="10" presetClass="entr" presetSubtype="0" fill="hold" grpId="0" nodeType="withEffect">
                                  <p:stCondLst>
                                    <p:cond delay="250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par>
                                <p:cTn id="41" presetID="26" presetClass="emph" presetSubtype="0" repeatCount="indefinite" fill="hold" grpId="1" nodeType="withEffect">
                                  <p:stCondLst>
                                    <p:cond delay="0"/>
                                  </p:stCondLst>
                                  <p:childTnLst>
                                    <p:animEffect transition="out" filter="fade">
                                      <p:cBhvr>
                                        <p:cTn id="42" dur="1500" tmFilter="0, 0; .2, .5; .8, .5; 1, 0"/>
                                        <p:tgtEl>
                                          <p:spTgt spid="48"/>
                                        </p:tgtEl>
                                      </p:cBhvr>
                                    </p:animEffect>
                                    <p:animScale>
                                      <p:cBhvr>
                                        <p:cTn id="43" dur="7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6"/>
                </p:tgtEl>
              </p:cMediaNode>
            </p:audio>
          </p:childTnLst>
        </p:cTn>
      </p:par>
    </p:tnLst>
    <p:bldLst>
      <p:bldP spid="48" grpId="0"/>
      <p:bldP spid="48" grpId="1"/>
      <p:bldP spid="49" grpId="0"/>
      <p:bldP spid="49" grpId="1"/>
      <p:bldP spid="49" grpId="2"/>
      <p:bldP spid="12" grpId="0"/>
      <p:bldP spid="12" grpId="1"/>
      <p:bldP spid="12"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237A5-313A-4BED-C1C3-14CC5D888250}"/>
            </a:ext>
          </a:extLst>
        </p:cNvPr>
        <p:cNvGrpSpPr/>
        <p:nvPr/>
      </p:nvGrpSpPr>
      <p:grpSpPr>
        <a:xfrm>
          <a:off x="0" y="0"/>
          <a:ext cx="0" cy="0"/>
          <a:chOff x="0" y="0"/>
          <a:chExt cx="0" cy="0"/>
        </a:xfrm>
      </p:grpSpPr>
      <p:sp>
        <p:nvSpPr>
          <p:cNvPr id="50" name="Graphic 34">
            <a:extLst>
              <a:ext uri="{FF2B5EF4-FFF2-40B4-BE49-F238E27FC236}">
                <a16:creationId xmlns:a16="http://schemas.microsoft.com/office/drawing/2014/main" id="{03C657E1-1A30-2950-3277-3A91BD8EB240}"/>
              </a:ext>
            </a:extLst>
          </p:cNvPr>
          <p:cNvSpPr>
            <a:spLocks noGrp="1" noRot="1" noChangeAspect="1" noMove="1" noResize="1" noEditPoints="1" noAdjustHandles="1" noChangeArrowheads="1" noChangeShapeType="1"/>
          </p:cNvSpPr>
          <p:nvPr/>
        </p:nvSpPr>
        <p:spPr>
          <a:xfrm>
            <a:off x="8372191" y="360794"/>
            <a:ext cx="2453994" cy="2269354"/>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5">
              <a:lumMod val="40000"/>
              <a:lumOff val="60000"/>
            </a:schemeClr>
          </a:solidFill>
          <a:ln w="12700" cap="flat">
            <a:solidFill>
              <a:schemeClr val="accent5">
                <a:lumMod val="50000"/>
              </a:schemeClr>
            </a:solidFill>
            <a:prstDash val="solid"/>
            <a:miter/>
          </a:ln>
          <a:effectLst>
            <a:outerShdw blurRad="50800" dist="38100" dir="2700000" algn="tl" rotWithShape="0">
              <a:prstClr val="black">
                <a:alpha val="40000"/>
              </a:prstClr>
            </a:outerShdw>
          </a:effectLst>
        </p:spPr>
        <p:txBody>
          <a:bodyPr/>
          <a:lstStyle/>
          <a:p>
            <a:endParaRPr lang="nl-NL">
              <a:ln>
                <a:solidFill>
                  <a:schemeClr val="accent5">
                    <a:lumMod val="50000"/>
                  </a:schemeClr>
                </a:solidFill>
              </a:ln>
            </a:endParaRPr>
          </a:p>
        </p:txBody>
      </p:sp>
      <p:grpSp>
        <p:nvGrpSpPr>
          <p:cNvPr id="47" name="Groep 46">
            <a:extLst>
              <a:ext uri="{FF2B5EF4-FFF2-40B4-BE49-F238E27FC236}">
                <a16:creationId xmlns:a16="http://schemas.microsoft.com/office/drawing/2014/main" id="{B95D4F15-3C95-C49A-8A5D-B4B8FEDA0E0E}"/>
              </a:ext>
            </a:extLst>
          </p:cNvPr>
          <p:cNvGrpSpPr/>
          <p:nvPr/>
        </p:nvGrpSpPr>
        <p:grpSpPr>
          <a:xfrm>
            <a:off x="-304801" y="-1204687"/>
            <a:ext cx="5457371" cy="4633687"/>
            <a:chOff x="-304801" y="-1204687"/>
            <a:chExt cx="5457371" cy="4633687"/>
          </a:xfrm>
        </p:grpSpPr>
        <p:sp>
          <p:nvSpPr>
            <p:cNvPr id="4" name="Rechthoek 3">
              <a:extLst>
                <a:ext uri="{FF2B5EF4-FFF2-40B4-BE49-F238E27FC236}">
                  <a16:creationId xmlns:a16="http://schemas.microsoft.com/office/drawing/2014/main" id="{B7301060-3E0B-6BB6-C330-399B44C9F725}"/>
                </a:ext>
              </a:extLst>
            </p:cNvPr>
            <p:cNvSpPr/>
            <p:nvPr/>
          </p:nvSpPr>
          <p:spPr>
            <a:xfrm>
              <a:off x="-304801" y="-1204687"/>
              <a:ext cx="5457371" cy="4633687"/>
            </a:xfrm>
            <a:prstGeom prst="rect">
              <a:avLst/>
            </a:prstGeom>
            <a:solidFill>
              <a:schemeClr val="accent5">
                <a:lumMod val="75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9" name="Groep 38">
              <a:extLst>
                <a:ext uri="{FF2B5EF4-FFF2-40B4-BE49-F238E27FC236}">
                  <a16:creationId xmlns:a16="http://schemas.microsoft.com/office/drawing/2014/main" id="{4A006642-0E89-7F8C-07BF-93AF238BC618}"/>
                </a:ext>
              </a:extLst>
            </p:cNvPr>
            <p:cNvGrpSpPr>
              <a:grpSpLocks/>
            </p:cNvGrpSpPr>
            <p:nvPr/>
          </p:nvGrpSpPr>
          <p:grpSpPr>
            <a:xfrm>
              <a:off x="161362" y="226627"/>
              <a:ext cx="4793108" cy="2970604"/>
              <a:chOff x="606992" y="492337"/>
              <a:chExt cx="5934638" cy="2970604"/>
            </a:xfrm>
          </p:grpSpPr>
          <p:sp>
            <p:nvSpPr>
              <p:cNvPr id="40" name="Tekstvak 39">
                <a:extLst>
                  <a:ext uri="{FF2B5EF4-FFF2-40B4-BE49-F238E27FC236}">
                    <a16:creationId xmlns:a16="http://schemas.microsoft.com/office/drawing/2014/main" id="{EF41FBD1-51B1-35FA-1947-4B5CBC6FDAEA}"/>
                  </a:ext>
                </a:extLst>
              </p:cNvPr>
              <p:cNvSpPr txBox="1">
                <a:spLocks/>
              </p:cNvSpPr>
              <p:nvPr/>
            </p:nvSpPr>
            <p:spPr>
              <a:xfrm>
                <a:off x="606992" y="492337"/>
                <a:ext cx="4257897" cy="707886"/>
              </a:xfrm>
              <a:prstGeom prst="rect">
                <a:avLst/>
              </a:prstGeom>
              <a:noFill/>
            </p:spPr>
            <p:txBody>
              <a:bodyPr wrap="none" rtlCol="0">
                <a:spAutoFit/>
              </a:bodyPr>
              <a:lstStyle/>
              <a:p>
                <a:r>
                  <a:rPr lang="nl-NL" sz="4000" dirty="0">
                    <a:solidFill>
                      <a:schemeClr val="bg1"/>
                    </a:solidFill>
                    <a:effectLst>
                      <a:outerShdw blurRad="50800" dist="38100" dir="2700000" algn="tl" rotWithShape="0">
                        <a:prstClr val="black">
                          <a:alpha val="40000"/>
                        </a:prstClr>
                      </a:outerShdw>
                    </a:effectLst>
                  </a:rPr>
                  <a:t>Algemene Kennis</a:t>
                </a:r>
              </a:p>
            </p:txBody>
          </p:sp>
          <p:sp>
            <p:nvSpPr>
              <p:cNvPr id="41" name="Tekstvak 40">
                <a:extLst>
                  <a:ext uri="{FF2B5EF4-FFF2-40B4-BE49-F238E27FC236}">
                    <a16:creationId xmlns:a16="http://schemas.microsoft.com/office/drawing/2014/main" id="{4D6117E7-A329-8948-9AEC-493B7539C1DE}"/>
                  </a:ext>
                </a:extLst>
              </p:cNvPr>
              <p:cNvSpPr txBox="1">
                <a:spLocks/>
              </p:cNvSpPr>
              <p:nvPr/>
            </p:nvSpPr>
            <p:spPr>
              <a:xfrm>
                <a:off x="606992" y="1355892"/>
                <a:ext cx="5934638" cy="2107049"/>
              </a:xfrm>
              <a:prstGeom prst="rect">
                <a:avLst/>
              </a:prstGeom>
              <a:noFill/>
            </p:spPr>
            <p:txBody>
              <a:bodyPr wrap="square" rtlCol="0">
                <a:noAutofit/>
              </a:bodyPr>
              <a:lstStyle/>
              <a:p>
                <a:r>
                  <a:rPr lang="nl-NL" sz="2800" dirty="0">
                    <a:solidFill>
                      <a:schemeClr val="bg1"/>
                    </a:solidFill>
                    <a:latin typeface="Congenial" panose="02000503040000020004" pitchFamily="2" charset="0"/>
                  </a:rPr>
                  <a:t>Van welk land is dit de vlag</a:t>
                </a:r>
              </a:p>
            </p:txBody>
          </p:sp>
        </p:grpSp>
      </p:grpSp>
      <p:grpSp>
        <p:nvGrpSpPr>
          <p:cNvPr id="46" name="Groep 45">
            <a:extLst>
              <a:ext uri="{FF2B5EF4-FFF2-40B4-BE49-F238E27FC236}">
                <a16:creationId xmlns:a16="http://schemas.microsoft.com/office/drawing/2014/main" id="{CF5F9FFB-C78B-82C2-4F1C-F05B887E2DD2}"/>
              </a:ext>
            </a:extLst>
          </p:cNvPr>
          <p:cNvGrpSpPr/>
          <p:nvPr/>
        </p:nvGrpSpPr>
        <p:grpSpPr>
          <a:xfrm>
            <a:off x="7039429" y="-1204688"/>
            <a:ext cx="5457371" cy="4633687"/>
            <a:chOff x="7039429" y="-1204688"/>
            <a:chExt cx="5457371" cy="4633687"/>
          </a:xfrm>
        </p:grpSpPr>
        <p:sp>
          <p:nvSpPr>
            <p:cNvPr id="5" name="Rechthoek 4">
              <a:extLst>
                <a:ext uri="{FF2B5EF4-FFF2-40B4-BE49-F238E27FC236}">
                  <a16:creationId xmlns:a16="http://schemas.microsoft.com/office/drawing/2014/main" id="{93A70FFE-4A25-6057-AC73-83CC7020F44B}"/>
                </a:ext>
              </a:extLst>
            </p:cNvPr>
            <p:cNvSpPr/>
            <p:nvPr/>
          </p:nvSpPr>
          <p:spPr>
            <a:xfrm>
              <a:off x="7039429" y="-1204688"/>
              <a:ext cx="5457371" cy="4633687"/>
            </a:xfrm>
            <a:prstGeom prst="rect">
              <a:avLst/>
            </a:prstGeom>
            <a:solidFill>
              <a:schemeClr val="accent5">
                <a:lumMod val="50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42" name="Groep 41">
              <a:extLst>
                <a:ext uri="{FF2B5EF4-FFF2-40B4-BE49-F238E27FC236}">
                  <a16:creationId xmlns:a16="http://schemas.microsoft.com/office/drawing/2014/main" id="{A0FD967F-8FDE-5618-8F5C-3302952096DD}"/>
                </a:ext>
              </a:extLst>
            </p:cNvPr>
            <p:cNvGrpSpPr>
              <a:grpSpLocks/>
            </p:cNvGrpSpPr>
            <p:nvPr/>
          </p:nvGrpSpPr>
          <p:grpSpPr>
            <a:xfrm>
              <a:off x="7237529" y="226627"/>
              <a:ext cx="4954471" cy="2937980"/>
              <a:chOff x="7950943" y="361305"/>
              <a:chExt cx="4954471" cy="2937980"/>
            </a:xfrm>
          </p:grpSpPr>
          <p:sp>
            <p:nvSpPr>
              <p:cNvPr id="43" name="Tekstvak 42">
                <a:extLst>
                  <a:ext uri="{FF2B5EF4-FFF2-40B4-BE49-F238E27FC236}">
                    <a16:creationId xmlns:a16="http://schemas.microsoft.com/office/drawing/2014/main" id="{BE61267D-6C7A-FDB6-AA5E-AEE09E22EB88}"/>
                  </a:ext>
                </a:extLst>
              </p:cNvPr>
              <p:cNvSpPr txBox="1">
                <a:spLocks/>
              </p:cNvSpPr>
              <p:nvPr/>
            </p:nvSpPr>
            <p:spPr>
              <a:xfrm>
                <a:off x="7950943" y="361305"/>
                <a:ext cx="2209259"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nl-NL" sz="3200" dirty="0">
                    <a:solidFill>
                      <a:schemeClr val="bg1"/>
                    </a:solidFill>
                  </a:rPr>
                  <a:t>Antwoord:</a:t>
                </a:r>
              </a:p>
            </p:txBody>
          </p:sp>
          <p:sp>
            <p:nvSpPr>
              <p:cNvPr id="44" name="Tekstvak 43">
                <a:extLst>
                  <a:ext uri="{FF2B5EF4-FFF2-40B4-BE49-F238E27FC236}">
                    <a16:creationId xmlns:a16="http://schemas.microsoft.com/office/drawing/2014/main" id="{73110AB8-FC13-BDD6-0420-23307CF16FCB}"/>
                  </a:ext>
                </a:extLst>
              </p:cNvPr>
              <p:cNvSpPr txBox="1">
                <a:spLocks/>
              </p:cNvSpPr>
              <p:nvPr/>
            </p:nvSpPr>
            <p:spPr>
              <a:xfrm>
                <a:off x="7950943" y="1106929"/>
                <a:ext cx="1616148" cy="523220"/>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Thailand</a:t>
                </a:r>
                <a:endParaRPr lang="nl-NL" sz="3200" dirty="0">
                  <a:solidFill>
                    <a:schemeClr val="bg1"/>
                  </a:solidFill>
                  <a:effectLst>
                    <a:outerShdw blurRad="50800" dist="38100" dir="2700000" algn="tl" rotWithShape="0">
                      <a:prstClr val="black">
                        <a:alpha val="40000"/>
                      </a:prstClr>
                    </a:outerShdw>
                  </a:effectLst>
                </a:endParaRPr>
              </a:p>
            </p:txBody>
          </p:sp>
          <p:sp>
            <p:nvSpPr>
              <p:cNvPr id="45" name="Tekstvak 44">
                <a:extLst>
                  <a:ext uri="{FF2B5EF4-FFF2-40B4-BE49-F238E27FC236}">
                    <a16:creationId xmlns:a16="http://schemas.microsoft.com/office/drawing/2014/main" id="{E568CA60-173F-23CD-F326-EC8F78E7296A}"/>
                  </a:ext>
                </a:extLst>
              </p:cNvPr>
              <p:cNvSpPr txBox="1">
                <a:spLocks/>
              </p:cNvSpPr>
              <p:nvPr/>
            </p:nvSpPr>
            <p:spPr>
              <a:xfrm>
                <a:off x="7950943" y="2652954"/>
                <a:ext cx="4954471" cy="646331"/>
              </a:xfrm>
              <a:prstGeom prst="rect">
                <a:avLst/>
              </a:prstGeom>
              <a:noFill/>
            </p:spPr>
            <p:txBody>
              <a:bodyPr wrap="square" numCol="1" rtlCol="0">
                <a:spAutoFit/>
              </a:bodyPr>
              <a:lstStyle/>
              <a:p>
                <a:r>
                  <a:rPr lang="nl-NL"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p:txBody>
          </p:sp>
        </p:grpSp>
      </p:grpSp>
      <p:sp>
        <p:nvSpPr>
          <p:cNvPr id="3" name="Rechthoek 2">
            <a:extLst>
              <a:ext uri="{FF2B5EF4-FFF2-40B4-BE49-F238E27FC236}">
                <a16:creationId xmlns:a16="http://schemas.microsoft.com/office/drawing/2014/main" id="{EC05D4BC-CAF1-A870-1633-7BDE42508007}"/>
              </a:ext>
            </a:extLst>
          </p:cNvPr>
          <p:cNvSpPr/>
          <p:nvPr/>
        </p:nvSpPr>
        <p:spPr>
          <a:xfrm>
            <a:off x="5152571" y="0"/>
            <a:ext cx="1886858" cy="6858000"/>
          </a:xfrm>
          <a:prstGeom prst="rect">
            <a:avLst/>
          </a:prstGeom>
          <a:solidFill>
            <a:schemeClr val="accent5">
              <a:lumMod val="60000"/>
              <a:lumOff val="40000"/>
              <a:alpha val="70000"/>
            </a:schemeClr>
          </a:solidFill>
          <a:ln>
            <a:noFill/>
          </a:ln>
          <a:effectLst>
            <a:outerShdw blurRad="508000" sx="110000" sy="110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1" name="Groep 30">
            <a:extLst>
              <a:ext uri="{FF2B5EF4-FFF2-40B4-BE49-F238E27FC236}">
                <a16:creationId xmlns:a16="http://schemas.microsoft.com/office/drawing/2014/main" id="{A6C2C32E-2DD5-1120-31B4-AFEAA033FDFD}"/>
              </a:ext>
            </a:extLst>
          </p:cNvPr>
          <p:cNvGrpSpPr/>
          <p:nvPr/>
        </p:nvGrpSpPr>
        <p:grpSpPr>
          <a:xfrm>
            <a:off x="5462850" y="682170"/>
            <a:ext cx="1266299" cy="8977002"/>
            <a:chOff x="15881094" y="1112155"/>
            <a:chExt cx="1266299" cy="8977002"/>
          </a:xfrm>
        </p:grpSpPr>
        <p:pic>
          <p:nvPicPr>
            <p:cNvPr id="15" name="Graphic 14">
              <a:extLst>
                <a:ext uri="{FF2B5EF4-FFF2-40B4-BE49-F238E27FC236}">
                  <a16:creationId xmlns:a16="http://schemas.microsoft.com/office/drawing/2014/main" id="{FCC9D4F7-2303-E16A-222D-831ED5FAC67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5881096" y="5745845"/>
              <a:ext cx="1260000" cy="1260000"/>
            </a:xfrm>
            <a:prstGeom prst="rect">
              <a:avLst/>
            </a:prstGeom>
            <a:effectLst>
              <a:glow rad="254000">
                <a:schemeClr val="accent5">
                  <a:lumMod val="50000"/>
                  <a:alpha val="30000"/>
                </a:schemeClr>
              </a:glow>
            </a:effectLst>
          </p:spPr>
        </p:pic>
        <p:pic>
          <p:nvPicPr>
            <p:cNvPr id="20" name="Graphic 19">
              <a:extLst>
                <a:ext uri="{FF2B5EF4-FFF2-40B4-BE49-F238E27FC236}">
                  <a16:creationId xmlns:a16="http://schemas.microsoft.com/office/drawing/2014/main" id="{D9C2147B-01F6-D17C-29B3-6AA25CC729C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881096" y="7287501"/>
              <a:ext cx="1260000" cy="1260000"/>
            </a:xfrm>
            <a:prstGeom prst="rect">
              <a:avLst/>
            </a:prstGeom>
            <a:effectLst>
              <a:glow rad="254000">
                <a:schemeClr val="accent5">
                  <a:lumMod val="50000"/>
                  <a:alpha val="30000"/>
                </a:schemeClr>
              </a:glow>
            </a:effectLst>
          </p:spPr>
        </p:pic>
        <p:pic>
          <p:nvPicPr>
            <p:cNvPr id="23" name="Graphic 22" descr="Verward persoon met effen opvulling">
              <a:extLst>
                <a:ext uri="{FF2B5EF4-FFF2-40B4-BE49-F238E27FC236}">
                  <a16:creationId xmlns:a16="http://schemas.microsoft.com/office/drawing/2014/main" id="{FAF22B3C-9C72-50AF-8AF2-A04BFC596C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881094" y="2658172"/>
              <a:ext cx="1260002" cy="1260000"/>
            </a:xfrm>
            <a:prstGeom prst="rect">
              <a:avLst/>
            </a:prstGeom>
            <a:effectLst>
              <a:glow rad="254000">
                <a:schemeClr val="accent5">
                  <a:lumMod val="50000"/>
                  <a:alpha val="30000"/>
                </a:schemeClr>
              </a:glow>
            </a:effectLst>
          </p:spPr>
        </p:pic>
        <p:pic>
          <p:nvPicPr>
            <p:cNvPr id="25" name="Graphic 24" descr="Stem met effen opvulling">
              <a:extLst>
                <a:ext uri="{FF2B5EF4-FFF2-40B4-BE49-F238E27FC236}">
                  <a16:creationId xmlns:a16="http://schemas.microsoft.com/office/drawing/2014/main" id="{5F2E1AF0-CB53-29B7-B77E-554CE675E21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881096" y="4204189"/>
              <a:ext cx="1260000" cy="1260000"/>
            </a:xfrm>
            <a:prstGeom prst="rect">
              <a:avLst/>
            </a:prstGeom>
            <a:effectLst>
              <a:glow rad="254000">
                <a:schemeClr val="accent5">
                  <a:lumMod val="50000"/>
                  <a:alpha val="30000"/>
                </a:schemeClr>
              </a:glow>
            </a:effectLst>
          </p:spPr>
        </p:pic>
        <p:pic>
          <p:nvPicPr>
            <p:cNvPr id="27" name="Graphic 26" descr="Volume met effen opvulling">
              <a:extLst>
                <a:ext uri="{FF2B5EF4-FFF2-40B4-BE49-F238E27FC236}">
                  <a16:creationId xmlns:a16="http://schemas.microsoft.com/office/drawing/2014/main" id="{8BB4C9D0-1342-4E22-6B9E-A4032508D13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887391" y="8829157"/>
              <a:ext cx="1260002" cy="1260000"/>
            </a:xfrm>
            <a:prstGeom prst="rect">
              <a:avLst/>
            </a:prstGeom>
            <a:effectLst>
              <a:glow rad="254000">
                <a:schemeClr val="accent5">
                  <a:lumMod val="50000"/>
                  <a:alpha val="30000"/>
                </a:schemeClr>
              </a:glow>
            </a:effectLst>
          </p:spPr>
        </p:pic>
        <p:pic>
          <p:nvPicPr>
            <p:cNvPr id="29" name="Graphic 28" descr="Hersenen met effen opvulling">
              <a:extLst>
                <a:ext uri="{FF2B5EF4-FFF2-40B4-BE49-F238E27FC236}">
                  <a16:creationId xmlns:a16="http://schemas.microsoft.com/office/drawing/2014/main" id="{27878756-CB30-04E4-4F99-8F16C0990AC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881094" y="1112155"/>
              <a:ext cx="1260002" cy="1260000"/>
            </a:xfrm>
            <a:prstGeom prst="rect">
              <a:avLst/>
            </a:prstGeom>
            <a:effectLst>
              <a:glow rad="254000">
                <a:schemeClr val="accent5">
                  <a:lumMod val="50000"/>
                  <a:alpha val="30000"/>
                </a:schemeClr>
              </a:glow>
            </a:effectLst>
          </p:spPr>
        </p:pic>
      </p:grpSp>
      <p:sp>
        <p:nvSpPr>
          <p:cNvPr id="48" name="Tekstvak 47">
            <a:extLst>
              <a:ext uri="{FF2B5EF4-FFF2-40B4-BE49-F238E27FC236}">
                <a16:creationId xmlns:a16="http://schemas.microsoft.com/office/drawing/2014/main" id="{B6933392-D548-D622-F238-235ACE989F9A}"/>
              </a:ext>
            </a:extLst>
          </p:cNvPr>
          <p:cNvSpPr txBox="1">
            <a:spLocks/>
          </p:cNvSpPr>
          <p:nvPr/>
        </p:nvSpPr>
        <p:spPr>
          <a:xfrm>
            <a:off x="7045725" y="5665700"/>
            <a:ext cx="5146275"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32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32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49" name="Tekstvak 48">
            <a:extLst>
              <a:ext uri="{FF2B5EF4-FFF2-40B4-BE49-F238E27FC236}">
                <a16:creationId xmlns:a16="http://schemas.microsoft.com/office/drawing/2014/main" id="{F9A9BF7A-5DE2-F72D-D65E-64AC636EEE4C}"/>
              </a:ext>
            </a:extLst>
          </p:cNvPr>
          <p:cNvSpPr txBox="1">
            <a:spLocks/>
          </p:cNvSpPr>
          <p:nvPr/>
        </p:nvSpPr>
        <p:spPr>
          <a:xfrm>
            <a:off x="7556056" y="5665700"/>
            <a:ext cx="4133651"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51" name="Gelijkbenige driehoek 50">
            <a:extLst>
              <a:ext uri="{FF2B5EF4-FFF2-40B4-BE49-F238E27FC236}">
                <a16:creationId xmlns:a16="http://schemas.microsoft.com/office/drawing/2014/main" id="{5C35F923-5818-D058-B29D-140E1C199D1B}"/>
              </a:ext>
            </a:extLst>
          </p:cNvPr>
          <p:cNvSpPr/>
          <p:nvPr/>
        </p:nvSpPr>
        <p:spPr>
          <a:xfrm rot="10800000">
            <a:off x="4426857" y="-28726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2" name="Afbeelding 1">
            <a:extLst>
              <a:ext uri="{FF2B5EF4-FFF2-40B4-BE49-F238E27FC236}">
                <a16:creationId xmlns:a16="http://schemas.microsoft.com/office/drawing/2014/main" id="{C5DF23FA-0512-DA28-6F62-47198A8740A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69632" y="3985176"/>
            <a:ext cx="3776566" cy="2520000"/>
          </a:xfrm>
          <a:prstGeom prst="rect">
            <a:avLst/>
          </a:prstGeom>
          <a:ln w="63500">
            <a:noFill/>
          </a:ln>
        </p:spPr>
      </p:pic>
    </p:spTree>
    <p:extLst>
      <p:ext uri="{BB962C8B-B14F-4D97-AF65-F5344CB8AC3E}">
        <p14:creationId xmlns:p14="http://schemas.microsoft.com/office/powerpoint/2010/main" val="652326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ppt_x"/>
                                          </p:val>
                                        </p:tav>
                                        <p:tav tm="100000">
                                          <p:val>
                                            <p:strVal val="#ppt_x"/>
                                          </p:val>
                                        </p:tav>
                                      </p:tavLst>
                                    </p:anim>
                                    <p:anim calcmode="lin" valueType="num">
                                      <p:cBhvr additive="base">
                                        <p:cTn id="8" dur="2000" fill="hold"/>
                                        <p:tgtEl>
                                          <p:spTgt spid="47"/>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8"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0-#ppt_w/2"/>
                                          </p:val>
                                        </p:tav>
                                        <p:tav tm="100000">
                                          <p:val>
                                            <p:strVal val="#ppt_x"/>
                                          </p:val>
                                        </p:tav>
                                      </p:tavLst>
                                    </p:anim>
                                    <p:anim calcmode="lin" valueType="num">
                                      <p:cBhvr additive="base">
                                        <p:cTn id="13" dur="1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10" presetClass="entr" presetSubtype="0" fill="hold" grpId="0" nodeType="afterEffect">
                                  <p:stCondLst>
                                    <p:cond delay="500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par>
                                <p:cTn id="18" presetID="26" presetClass="emph" presetSubtype="0" repeatCount="indefinite" fill="hold" grpId="1" nodeType="withEffect">
                                  <p:stCondLst>
                                    <p:cond delay="0"/>
                                  </p:stCondLst>
                                  <p:childTnLst>
                                    <p:animEffect transition="out" filter="fade">
                                      <p:cBhvr>
                                        <p:cTn id="19" dur="1500" tmFilter="0, 0; .2, .5; .8, .5; 1, 0"/>
                                        <p:tgtEl>
                                          <p:spTgt spid="49"/>
                                        </p:tgtEl>
                                      </p:cBhvr>
                                    </p:animEffect>
                                    <p:animScale>
                                      <p:cBhvr>
                                        <p:cTn id="20" dur="750" autoRev="1" fill="hold"/>
                                        <p:tgtEl>
                                          <p:spTgt spid="49"/>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2" nodeType="clickEffect">
                                  <p:stCondLst>
                                    <p:cond delay="0"/>
                                  </p:stCondLst>
                                  <p:childTnLst>
                                    <p:animEffect transition="out" filter="fade">
                                      <p:cBhvr>
                                        <p:cTn id="24" dur="500"/>
                                        <p:tgtEl>
                                          <p:spTgt spid="49"/>
                                        </p:tgtEl>
                                      </p:cBhvr>
                                    </p:animEffect>
                                    <p:set>
                                      <p:cBhvr>
                                        <p:cTn id="25" dur="1" fill="hold">
                                          <p:stCondLst>
                                            <p:cond delay="499"/>
                                          </p:stCondLst>
                                        </p:cTn>
                                        <p:tgtEl>
                                          <p:spTgt spid="49"/>
                                        </p:tgtEl>
                                        <p:attrNameLst>
                                          <p:attrName>style.visibility</p:attrName>
                                        </p:attrNameLst>
                                      </p:cBhvr>
                                      <p:to>
                                        <p:strVal val="hidden"/>
                                      </p:to>
                                    </p:set>
                                  </p:childTnLst>
                                </p:cTn>
                              </p:par>
                              <p:par>
                                <p:cTn id="26" presetID="2" presetClass="entr" presetSubtype="1" decel="100000"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additive="base">
                                        <p:cTn id="28" dur="2000" fill="hold"/>
                                        <p:tgtEl>
                                          <p:spTgt spid="46"/>
                                        </p:tgtEl>
                                        <p:attrNameLst>
                                          <p:attrName>ppt_x</p:attrName>
                                        </p:attrNameLst>
                                      </p:cBhvr>
                                      <p:tavLst>
                                        <p:tav tm="0">
                                          <p:val>
                                            <p:strVal val="#ppt_x"/>
                                          </p:val>
                                        </p:tav>
                                        <p:tav tm="100000">
                                          <p:val>
                                            <p:strVal val="#ppt_x"/>
                                          </p:val>
                                        </p:tav>
                                      </p:tavLst>
                                    </p:anim>
                                    <p:anim calcmode="lin" valueType="num">
                                      <p:cBhvr additive="base">
                                        <p:cTn id="29" dur="2000" fill="hold"/>
                                        <p:tgtEl>
                                          <p:spTgt spid="46"/>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par>
                                <p:cTn id="33" presetID="26" presetClass="emph" presetSubtype="0" repeatCount="indefinite" fill="hold" grpId="1" nodeType="withEffect">
                                  <p:stCondLst>
                                    <p:cond delay="0"/>
                                  </p:stCondLst>
                                  <p:childTnLst>
                                    <p:animEffect transition="out" filter="fade">
                                      <p:cBhvr>
                                        <p:cTn id="34" dur="1500" tmFilter="0, 0; .2, .5; .8, .5; 1, 0"/>
                                        <p:tgtEl>
                                          <p:spTgt spid="48"/>
                                        </p:tgtEl>
                                      </p:cBhvr>
                                    </p:animEffect>
                                    <p:animScale>
                                      <p:cBhvr>
                                        <p:cTn id="35" dur="7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8" grpId="1"/>
      <p:bldP spid="49" grpId="0"/>
      <p:bldP spid="49" grpId="1"/>
      <p:bldP spid="49"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E3EA-E6A0-D208-BBFD-972C5A2BA27D}"/>
            </a:ext>
          </a:extLst>
        </p:cNvPr>
        <p:cNvGrpSpPr/>
        <p:nvPr/>
      </p:nvGrpSpPr>
      <p:grpSpPr>
        <a:xfrm>
          <a:off x="0" y="0"/>
          <a:ext cx="0" cy="0"/>
          <a:chOff x="0" y="0"/>
          <a:chExt cx="0" cy="0"/>
        </a:xfrm>
      </p:grpSpPr>
      <p:sp>
        <p:nvSpPr>
          <p:cNvPr id="50" name="Graphic 34">
            <a:extLst>
              <a:ext uri="{FF2B5EF4-FFF2-40B4-BE49-F238E27FC236}">
                <a16:creationId xmlns:a16="http://schemas.microsoft.com/office/drawing/2014/main" id="{B1FDAEB0-1D8F-EED0-48C0-EA5B99D5ADC4}"/>
              </a:ext>
            </a:extLst>
          </p:cNvPr>
          <p:cNvSpPr>
            <a:spLocks noGrp="1" noRot="1" noChangeAspect="1" noMove="1" noResize="1" noEditPoints="1" noAdjustHandles="1" noChangeArrowheads="1" noChangeShapeType="1"/>
          </p:cNvSpPr>
          <p:nvPr/>
        </p:nvSpPr>
        <p:spPr>
          <a:xfrm>
            <a:off x="8372191" y="360794"/>
            <a:ext cx="2453994" cy="2269354"/>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5">
              <a:lumMod val="40000"/>
              <a:lumOff val="60000"/>
            </a:schemeClr>
          </a:solidFill>
          <a:ln w="12700" cap="flat">
            <a:solidFill>
              <a:schemeClr val="accent5">
                <a:lumMod val="50000"/>
              </a:schemeClr>
            </a:solidFill>
            <a:prstDash val="solid"/>
            <a:miter/>
          </a:ln>
          <a:effectLst>
            <a:outerShdw blurRad="50800" dist="38100" dir="2700000" algn="tl" rotWithShape="0">
              <a:prstClr val="black">
                <a:alpha val="40000"/>
              </a:prstClr>
            </a:outerShdw>
          </a:effectLst>
        </p:spPr>
        <p:txBody>
          <a:bodyPr/>
          <a:lstStyle/>
          <a:p>
            <a:endParaRPr lang="nl-NL">
              <a:ln>
                <a:solidFill>
                  <a:schemeClr val="accent5">
                    <a:lumMod val="50000"/>
                  </a:schemeClr>
                </a:solidFill>
              </a:ln>
            </a:endParaRPr>
          </a:p>
        </p:txBody>
      </p:sp>
      <p:grpSp>
        <p:nvGrpSpPr>
          <p:cNvPr id="47" name="Groep 46">
            <a:extLst>
              <a:ext uri="{FF2B5EF4-FFF2-40B4-BE49-F238E27FC236}">
                <a16:creationId xmlns:a16="http://schemas.microsoft.com/office/drawing/2014/main" id="{7B7C7747-3E6A-8A46-3950-76055767888C}"/>
              </a:ext>
            </a:extLst>
          </p:cNvPr>
          <p:cNvGrpSpPr/>
          <p:nvPr/>
        </p:nvGrpSpPr>
        <p:grpSpPr>
          <a:xfrm>
            <a:off x="-304801" y="-1204687"/>
            <a:ext cx="5457371" cy="4633687"/>
            <a:chOff x="-304801" y="-1204687"/>
            <a:chExt cx="5457371" cy="4633687"/>
          </a:xfrm>
        </p:grpSpPr>
        <p:sp>
          <p:nvSpPr>
            <p:cNvPr id="4" name="Rechthoek 3">
              <a:extLst>
                <a:ext uri="{FF2B5EF4-FFF2-40B4-BE49-F238E27FC236}">
                  <a16:creationId xmlns:a16="http://schemas.microsoft.com/office/drawing/2014/main" id="{87F3C025-AD06-67B9-E6FF-6D4E698A01FA}"/>
                </a:ext>
              </a:extLst>
            </p:cNvPr>
            <p:cNvSpPr/>
            <p:nvPr/>
          </p:nvSpPr>
          <p:spPr>
            <a:xfrm>
              <a:off x="-304801" y="-1204687"/>
              <a:ext cx="5457371" cy="4633687"/>
            </a:xfrm>
            <a:prstGeom prst="rect">
              <a:avLst/>
            </a:prstGeom>
            <a:solidFill>
              <a:schemeClr val="accent5">
                <a:lumMod val="75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9" name="Groep 38">
              <a:extLst>
                <a:ext uri="{FF2B5EF4-FFF2-40B4-BE49-F238E27FC236}">
                  <a16:creationId xmlns:a16="http://schemas.microsoft.com/office/drawing/2014/main" id="{00F386C4-8A4A-87AE-35D0-4677AE3D807A}"/>
                </a:ext>
              </a:extLst>
            </p:cNvPr>
            <p:cNvGrpSpPr>
              <a:grpSpLocks/>
            </p:cNvGrpSpPr>
            <p:nvPr/>
          </p:nvGrpSpPr>
          <p:grpSpPr>
            <a:xfrm>
              <a:off x="161362" y="226627"/>
              <a:ext cx="4793108" cy="2970604"/>
              <a:chOff x="606992" y="492337"/>
              <a:chExt cx="5934638" cy="2970604"/>
            </a:xfrm>
          </p:grpSpPr>
          <p:sp>
            <p:nvSpPr>
              <p:cNvPr id="40" name="Tekstvak 39">
                <a:extLst>
                  <a:ext uri="{FF2B5EF4-FFF2-40B4-BE49-F238E27FC236}">
                    <a16:creationId xmlns:a16="http://schemas.microsoft.com/office/drawing/2014/main" id="{FD2211FD-5CA9-EC32-3A84-7CD0F5FC1C1D}"/>
                  </a:ext>
                </a:extLst>
              </p:cNvPr>
              <p:cNvSpPr txBox="1">
                <a:spLocks/>
              </p:cNvSpPr>
              <p:nvPr/>
            </p:nvSpPr>
            <p:spPr>
              <a:xfrm>
                <a:off x="606992" y="492337"/>
                <a:ext cx="3950100" cy="707886"/>
              </a:xfrm>
              <a:prstGeom prst="rect">
                <a:avLst/>
              </a:prstGeom>
              <a:noFill/>
            </p:spPr>
            <p:txBody>
              <a:bodyPr wrap="none" rtlCol="0">
                <a:spAutoFit/>
              </a:bodyPr>
              <a:lstStyle/>
              <a:p>
                <a:r>
                  <a:rPr lang="nl-NL" sz="4000" dirty="0">
                    <a:solidFill>
                      <a:schemeClr val="bg1"/>
                    </a:solidFill>
                    <a:effectLst>
                      <a:outerShdw blurRad="50800" dist="38100" dir="2700000" algn="tl" rotWithShape="0">
                        <a:prstClr val="black">
                          <a:alpha val="40000"/>
                        </a:prstClr>
                      </a:outerShdw>
                    </a:effectLst>
                  </a:rPr>
                  <a:t>Waar ben je?</a:t>
                </a:r>
              </a:p>
            </p:txBody>
          </p:sp>
          <p:sp>
            <p:nvSpPr>
              <p:cNvPr id="41" name="Tekstvak 40">
                <a:extLst>
                  <a:ext uri="{FF2B5EF4-FFF2-40B4-BE49-F238E27FC236}">
                    <a16:creationId xmlns:a16="http://schemas.microsoft.com/office/drawing/2014/main" id="{EE4CC1DE-383C-DAF0-2046-52FA62515CEB}"/>
                  </a:ext>
                </a:extLst>
              </p:cNvPr>
              <p:cNvSpPr txBox="1">
                <a:spLocks/>
              </p:cNvSpPr>
              <p:nvPr/>
            </p:nvSpPr>
            <p:spPr>
              <a:xfrm>
                <a:off x="606992" y="1355892"/>
                <a:ext cx="5934638" cy="2107049"/>
              </a:xfrm>
              <a:prstGeom prst="rect">
                <a:avLst/>
              </a:prstGeom>
              <a:noFill/>
            </p:spPr>
            <p:txBody>
              <a:bodyPr wrap="square" rtlCol="0">
                <a:noAutofit/>
              </a:bodyPr>
              <a:lstStyle/>
              <a:p>
                <a:r>
                  <a:rPr lang="nl-NL" sz="2800" dirty="0">
                    <a:solidFill>
                      <a:schemeClr val="bg1"/>
                    </a:solidFill>
                    <a:effectLst>
                      <a:outerShdw blurRad="50800" dist="38100" dir="2700000" algn="tl" rotWithShape="0">
                        <a:prstClr val="black">
                          <a:alpha val="40000"/>
                        </a:prstClr>
                      </a:outerShdw>
                    </a:effectLst>
                  </a:rPr>
                  <a:t>Geef de naam van de locatie in de afbeelding hieronder</a:t>
                </a:r>
              </a:p>
              <a:p>
                <a:endParaRPr lang="nl-NL" sz="2800" dirty="0">
                  <a:solidFill>
                    <a:schemeClr val="bg1"/>
                  </a:solidFill>
                  <a:effectLst>
                    <a:outerShdw blurRad="50800" dist="38100" dir="2700000" algn="tl" rotWithShape="0">
                      <a:prstClr val="black">
                        <a:alpha val="40000"/>
                      </a:prstClr>
                    </a:outerShdw>
                  </a:effectLst>
                </a:endParaRPr>
              </a:p>
              <a:p>
                <a:endParaRPr lang="nl-NL" sz="2800" dirty="0">
                  <a:solidFill>
                    <a:schemeClr val="bg1"/>
                  </a:solidFill>
                  <a:latin typeface="Congenial" panose="02000503040000020004" pitchFamily="2" charset="0"/>
                </a:endParaRPr>
              </a:p>
            </p:txBody>
          </p:sp>
        </p:grpSp>
      </p:grpSp>
      <p:grpSp>
        <p:nvGrpSpPr>
          <p:cNvPr id="46" name="Groep 45">
            <a:extLst>
              <a:ext uri="{FF2B5EF4-FFF2-40B4-BE49-F238E27FC236}">
                <a16:creationId xmlns:a16="http://schemas.microsoft.com/office/drawing/2014/main" id="{4C0C445E-7CE0-0EF7-93F0-64C4FADE4944}"/>
              </a:ext>
            </a:extLst>
          </p:cNvPr>
          <p:cNvGrpSpPr/>
          <p:nvPr/>
        </p:nvGrpSpPr>
        <p:grpSpPr>
          <a:xfrm>
            <a:off x="7039429" y="-1204688"/>
            <a:ext cx="5457371" cy="4633687"/>
            <a:chOff x="7039429" y="-1204688"/>
            <a:chExt cx="5457371" cy="4633687"/>
          </a:xfrm>
        </p:grpSpPr>
        <p:sp>
          <p:nvSpPr>
            <p:cNvPr id="5" name="Rechthoek 4">
              <a:extLst>
                <a:ext uri="{FF2B5EF4-FFF2-40B4-BE49-F238E27FC236}">
                  <a16:creationId xmlns:a16="http://schemas.microsoft.com/office/drawing/2014/main" id="{576853B5-4B52-5A3F-E56B-8B31979FE3D3}"/>
                </a:ext>
              </a:extLst>
            </p:cNvPr>
            <p:cNvSpPr/>
            <p:nvPr/>
          </p:nvSpPr>
          <p:spPr>
            <a:xfrm>
              <a:off x="7039429" y="-1204688"/>
              <a:ext cx="5457371" cy="4633687"/>
            </a:xfrm>
            <a:prstGeom prst="rect">
              <a:avLst/>
            </a:prstGeom>
            <a:solidFill>
              <a:schemeClr val="accent5">
                <a:lumMod val="50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42" name="Groep 41">
              <a:extLst>
                <a:ext uri="{FF2B5EF4-FFF2-40B4-BE49-F238E27FC236}">
                  <a16:creationId xmlns:a16="http://schemas.microsoft.com/office/drawing/2014/main" id="{0EDB8022-0F84-9D3D-5AE4-87B84A5CDB4D}"/>
                </a:ext>
              </a:extLst>
            </p:cNvPr>
            <p:cNvGrpSpPr>
              <a:grpSpLocks/>
            </p:cNvGrpSpPr>
            <p:nvPr/>
          </p:nvGrpSpPr>
          <p:grpSpPr>
            <a:xfrm>
              <a:off x="7237529" y="226627"/>
              <a:ext cx="4954471" cy="2937980"/>
              <a:chOff x="7950943" y="361305"/>
              <a:chExt cx="4954471" cy="2937980"/>
            </a:xfrm>
          </p:grpSpPr>
          <p:sp>
            <p:nvSpPr>
              <p:cNvPr id="43" name="Tekstvak 42">
                <a:extLst>
                  <a:ext uri="{FF2B5EF4-FFF2-40B4-BE49-F238E27FC236}">
                    <a16:creationId xmlns:a16="http://schemas.microsoft.com/office/drawing/2014/main" id="{7A3B9B5A-577B-78CD-EA61-43A1C8C53BBC}"/>
                  </a:ext>
                </a:extLst>
              </p:cNvPr>
              <p:cNvSpPr txBox="1">
                <a:spLocks/>
              </p:cNvSpPr>
              <p:nvPr/>
            </p:nvSpPr>
            <p:spPr>
              <a:xfrm>
                <a:off x="7950943" y="361305"/>
                <a:ext cx="2209259"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nl-NL" sz="3200" dirty="0">
                    <a:solidFill>
                      <a:schemeClr val="bg1"/>
                    </a:solidFill>
                  </a:rPr>
                  <a:t>Antwoord:</a:t>
                </a:r>
              </a:p>
            </p:txBody>
          </p:sp>
          <p:sp>
            <p:nvSpPr>
              <p:cNvPr id="44" name="Tekstvak 43">
                <a:extLst>
                  <a:ext uri="{FF2B5EF4-FFF2-40B4-BE49-F238E27FC236}">
                    <a16:creationId xmlns:a16="http://schemas.microsoft.com/office/drawing/2014/main" id="{C401CCAC-7220-0A41-D75B-1E58612DB70D}"/>
                  </a:ext>
                </a:extLst>
              </p:cNvPr>
              <p:cNvSpPr txBox="1">
                <a:spLocks/>
              </p:cNvSpPr>
              <p:nvPr/>
            </p:nvSpPr>
            <p:spPr>
              <a:xfrm>
                <a:off x="7950943" y="1106929"/>
                <a:ext cx="2634054" cy="954107"/>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Times Square –</a:t>
                </a:r>
              </a:p>
              <a:p>
                <a:r>
                  <a:rPr lang="nl-NL" sz="2800" dirty="0">
                    <a:solidFill>
                      <a:schemeClr val="bg1"/>
                    </a:solidFill>
                    <a:effectLst>
                      <a:outerShdw blurRad="50800" dist="38100" dir="2700000" algn="tl" rotWithShape="0">
                        <a:prstClr val="black">
                          <a:alpha val="40000"/>
                        </a:prstClr>
                      </a:outerShdw>
                    </a:effectLst>
                  </a:rPr>
                  <a:t>New York</a:t>
                </a:r>
                <a:endParaRPr lang="nl-NL" sz="3200" dirty="0">
                  <a:solidFill>
                    <a:schemeClr val="bg1"/>
                  </a:solidFill>
                  <a:effectLst>
                    <a:outerShdw blurRad="50800" dist="38100" dir="2700000" algn="tl" rotWithShape="0">
                      <a:prstClr val="black">
                        <a:alpha val="40000"/>
                      </a:prstClr>
                    </a:outerShdw>
                  </a:effectLst>
                </a:endParaRPr>
              </a:p>
            </p:txBody>
          </p:sp>
          <p:sp>
            <p:nvSpPr>
              <p:cNvPr id="45" name="Tekstvak 44">
                <a:extLst>
                  <a:ext uri="{FF2B5EF4-FFF2-40B4-BE49-F238E27FC236}">
                    <a16:creationId xmlns:a16="http://schemas.microsoft.com/office/drawing/2014/main" id="{7B730371-175B-2708-BED7-37623D140BDE}"/>
                  </a:ext>
                </a:extLst>
              </p:cNvPr>
              <p:cNvSpPr txBox="1">
                <a:spLocks/>
              </p:cNvSpPr>
              <p:nvPr/>
            </p:nvSpPr>
            <p:spPr>
              <a:xfrm>
                <a:off x="7950943" y="2652954"/>
                <a:ext cx="4954471" cy="646331"/>
              </a:xfrm>
              <a:prstGeom prst="rect">
                <a:avLst/>
              </a:prstGeom>
              <a:noFill/>
            </p:spPr>
            <p:txBody>
              <a:bodyPr wrap="square" numCol="1" rtlCol="0">
                <a:spAutoFit/>
              </a:bodyPr>
              <a:lstStyle/>
              <a:p>
                <a:r>
                  <a:rPr lang="nl-NL"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p:txBody>
          </p:sp>
        </p:grpSp>
      </p:grpSp>
      <p:sp>
        <p:nvSpPr>
          <p:cNvPr id="3" name="Rechthoek 2">
            <a:extLst>
              <a:ext uri="{FF2B5EF4-FFF2-40B4-BE49-F238E27FC236}">
                <a16:creationId xmlns:a16="http://schemas.microsoft.com/office/drawing/2014/main" id="{032C2E91-DC11-F8A9-810D-8255DE9327DB}"/>
              </a:ext>
            </a:extLst>
          </p:cNvPr>
          <p:cNvSpPr/>
          <p:nvPr/>
        </p:nvSpPr>
        <p:spPr>
          <a:xfrm>
            <a:off x="5152571" y="0"/>
            <a:ext cx="1886858" cy="6858000"/>
          </a:xfrm>
          <a:prstGeom prst="rect">
            <a:avLst/>
          </a:prstGeom>
          <a:solidFill>
            <a:schemeClr val="accent5">
              <a:lumMod val="60000"/>
              <a:lumOff val="40000"/>
              <a:alpha val="70000"/>
            </a:schemeClr>
          </a:solidFill>
          <a:ln>
            <a:noFill/>
          </a:ln>
          <a:effectLst>
            <a:outerShdw blurRad="508000" sx="110000" sy="110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8" name="Tekstvak 47">
            <a:extLst>
              <a:ext uri="{FF2B5EF4-FFF2-40B4-BE49-F238E27FC236}">
                <a16:creationId xmlns:a16="http://schemas.microsoft.com/office/drawing/2014/main" id="{18D8A925-C519-4811-3C73-5FFB099AA90E}"/>
              </a:ext>
            </a:extLst>
          </p:cNvPr>
          <p:cNvSpPr txBox="1">
            <a:spLocks/>
          </p:cNvSpPr>
          <p:nvPr/>
        </p:nvSpPr>
        <p:spPr>
          <a:xfrm>
            <a:off x="7045725" y="5665700"/>
            <a:ext cx="5146275"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32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32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49" name="Tekstvak 48">
            <a:extLst>
              <a:ext uri="{FF2B5EF4-FFF2-40B4-BE49-F238E27FC236}">
                <a16:creationId xmlns:a16="http://schemas.microsoft.com/office/drawing/2014/main" id="{4C659C2A-AF1A-54D9-1542-719DED658DBF}"/>
              </a:ext>
            </a:extLst>
          </p:cNvPr>
          <p:cNvSpPr txBox="1">
            <a:spLocks/>
          </p:cNvSpPr>
          <p:nvPr/>
        </p:nvSpPr>
        <p:spPr>
          <a:xfrm>
            <a:off x="7556056" y="5665700"/>
            <a:ext cx="4133651"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grpSp>
        <p:nvGrpSpPr>
          <p:cNvPr id="12" name="Groep 11">
            <a:extLst>
              <a:ext uri="{FF2B5EF4-FFF2-40B4-BE49-F238E27FC236}">
                <a16:creationId xmlns:a16="http://schemas.microsoft.com/office/drawing/2014/main" id="{8C380E6B-2286-B095-FB4E-54F09CB7DF33}"/>
              </a:ext>
            </a:extLst>
          </p:cNvPr>
          <p:cNvGrpSpPr/>
          <p:nvPr/>
        </p:nvGrpSpPr>
        <p:grpSpPr>
          <a:xfrm>
            <a:off x="5469606" y="-5548003"/>
            <a:ext cx="1266299" cy="8977002"/>
            <a:chOff x="15881094" y="1112155"/>
            <a:chExt cx="1266299" cy="8977002"/>
          </a:xfrm>
        </p:grpSpPr>
        <p:pic>
          <p:nvPicPr>
            <p:cNvPr id="14" name="Graphic 13">
              <a:extLst>
                <a:ext uri="{FF2B5EF4-FFF2-40B4-BE49-F238E27FC236}">
                  <a16:creationId xmlns:a16="http://schemas.microsoft.com/office/drawing/2014/main" id="{4F9FE727-39BC-89B7-B70D-B594F35CBC3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5881096" y="5745845"/>
              <a:ext cx="1260000" cy="1260000"/>
            </a:xfrm>
            <a:prstGeom prst="rect">
              <a:avLst/>
            </a:prstGeom>
            <a:effectLst>
              <a:glow rad="254000">
                <a:schemeClr val="accent5">
                  <a:lumMod val="50000"/>
                  <a:alpha val="30000"/>
                </a:schemeClr>
              </a:glow>
            </a:effectLst>
          </p:spPr>
        </p:pic>
        <p:pic>
          <p:nvPicPr>
            <p:cNvPr id="15" name="Graphic 14">
              <a:extLst>
                <a:ext uri="{FF2B5EF4-FFF2-40B4-BE49-F238E27FC236}">
                  <a16:creationId xmlns:a16="http://schemas.microsoft.com/office/drawing/2014/main" id="{366FCDF8-9508-4FCC-5FC2-1BABE8EA2BE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881096" y="7287501"/>
              <a:ext cx="1260000" cy="1260000"/>
            </a:xfrm>
            <a:prstGeom prst="rect">
              <a:avLst/>
            </a:prstGeom>
            <a:effectLst>
              <a:glow rad="254000">
                <a:schemeClr val="accent5">
                  <a:lumMod val="50000"/>
                  <a:alpha val="30000"/>
                </a:schemeClr>
              </a:glow>
            </a:effectLst>
          </p:spPr>
        </p:pic>
        <p:pic>
          <p:nvPicPr>
            <p:cNvPr id="16" name="Graphic 15" descr="Verward persoon met effen opvulling">
              <a:extLst>
                <a:ext uri="{FF2B5EF4-FFF2-40B4-BE49-F238E27FC236}">
                  <a16:creationId xmlns:a16="http://schemas.microsoft.com/office/drawing/2014/main" id="{E23A0B87-0AAF-8873-0A76-F31C0820C9F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881094" y="2658172"/>
              <a:ext cx="1260002" cy="1260000"/>
            </a:xfrm>
            <a:prstGeom prst="rect">
              <a:avLst/>
            </a:prstGeom>
            <a:effectLst>
              <a:glow rad="254000">
                <a:schemeClr val="accent5">
                  <a:lumMod val="50000"/>
                  <a:alpha val="30000"/>
                </a:schemeClr>
              </a:glow>
            </a:effectLst>
          </p:spPr>
        </p:pic>
        <p:pic>
          <p:nvPicPr>
            <p:cNvPr id="17" name="Graphic 16">
              <a:extLst>
                <a:ext uri="{FF2B5EF4-FFF2-40B4-BE49-F238E27FC236}">
                  <a16:creationId xmlns:a16="http://schemas.microsoft.com/office/drawing/2014/main" id="{7AC188FD-605B-F347-503F-FEFC348A9B5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881096" y="4204189"/>
              <a:ext cx="1260000" cy="1260000"/>
            </a:xfrm>
            <a:prstGeom prst="rect">
              <a:avLst/>
            </a:prstGeom>
            <a:effectLst>
              <a:glow rad="254000">
                <a:schemeClr val="accent5">
                  <a:lumMod val="50000"/>
                  <a:alpha val="30000"/>
                </a:schemeClr>
              </a:glow>
            </a:effectLst>
          </p:spPr>
        </p:pic>
        <p:pic>
          <p:nvPicPr>
            <p:cNvPr id="18" name="Graphic 17" descr="Volume met effen opvulling">
              <a:extLst>
                <a:ext uri="{FF2B5EF4-FFF2-40B4-BE49-F238E27FC236}">
                  <a16:creationId xmlns:a16="http://schemas.microsoft.com/office/drawing/2014/main" id="{87382FA3-0248-34FC-D385-533495E5178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887391" y="8829157"/>
              <a:ext cx="1260002" cy="1260000"/>
            </a:xfrm>
            <a:prstGeom prst="rect">
              <a:avLst/>
            </a:prstGeom>
            <a:effectLst>
              <a:glow rad="254000">
                <a:schemeClr val="accent5">
                  <a:lumMod val="50000"/>
                  <a:alpha val="30000"/>
                </a:schemeClr>
              </a:glow>
            </a:effectLst>
          </p:spPr>
        </p:pic>
        <p:pic>
          <p:nvPicPr>
            <p:cNvPr id="19" name="Graphic 18" descr="Hersenen met effen opvulling">
              <a:extLst>
                <a:ext uri="{FF2B5EF4-FFF2-40B4-BE49-F238E27FC236}">
                  <a16:creationId xmlns:a16="http://schemas.microsoft.com/office/drawing/2014/main" id="{9CF09144-6498-1092-D548-D389E22E515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881094" y="1112155"/>
              <a:ext cx="1260002" cy="1260000"/>
            </a:xfrm>
            <a:prstGeom prst="rect">
              <a:avLst/>
            </a:prstGeom>
            <a:effectLst>
              <a:glow rad="254000">
                <a:schemeClr val="accent5">
                  <a:lumMod val="50000"/>
                  <a:alpha val="30000"/>
                </a:schemeClr>
              </a:glow>
            </a:effectLst>
          </p:spPr>
        </p:pic>
      </p:grpSp>
      <p:sp>
        <p:nvSpPr>
          <p:cNvPr id="13" name="Gelijkbenige driehoek 12">
            <a:extLst>
              <a:ext uri="{FF2B5EF4-FFF2-40B4-BE49-F238E27FC236}">
                <a16:creationId xmlns:a16="http://schemas.microsoft.com/office/drawing/2014/main" id="{0D6782FB-E39D-C45A-8586-067D10CC4B40}"/>
              </a:ext>
            </a:extLst>
          </p:cNvPr>
          <p:cNvSpPr/>
          <p:nvPr/>
        </p:nvSpPr>
        <p:spPr>
          <a:xfrm rot="10800000">
            <a:off x="4426857" y="-28726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20" name="Afbeelding 19">
            <a:extLst>
              <a:ext uri="{FF2B5EF4-FFF2-40B4-BE49-F238E27FC236}">
                <a16:creationId xmlns:a16="http://schemas.microsoft.com/office/drawing/2014/main" id="{805DD887-5F9F-5852-7053-F9E1C712680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67915" y="3985176"/>
            <a:ext cx="3780000" cy="2520000"/>
          </a:xfrm>
          <a:prstGeom prst="rect">
            <a:avLst/>
          </a:prstGeom>
          <a:ln w="63500">
            <a:solidFill>
              <a:schemeClr val="bg1"/>
            </a:solidFill>
          </a:ln>
        </p:spPr>
      </p:pic>
    </p:spTree>
    <p:extLst>
      <p:ext uri="{BB962C8B-B14F-4D97-AF65-F5344CB8AC3E}">
        <p14:creationId xmlns:p14="http://schemas.microsoft.com/office/powerpoint/2010/main" val="1229402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ppt_x"/>
                                          </p:val>
                                        </p:tav>
                                        <p:tav tm="100000">
                                          <p:val>
                                            <p:strVal val="#ppt_x"/>
                                          </p:val>
                                        </p:tav>
                                      </p:tavLst>
                                    </p:anim>
                                    <p:anim calcmode="lin" valueType="num">
                                      <p:cBhvr additive="base">
                                        <p:cTn id="8" dur="2000" fill="hold"/>
                                        <p:tgtEl>
                                          <p:spTgt spid="47"/>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8" decel="100000"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0-#ppt_w/2"/>
                                          </p:val>
                                        </p:tav>
                                        <p:tav tm="100000">
                                          <p:val>
                                            <p:strVal val="#ppt_x"/>
                                          </p:val>
                                        </p:tav>
                                      </p:tavLst>
                                    </p:anim>
                                    <p:anim calcmode="lin" valueType="num">
                                      <p:cBhvr additive="base">
                                        <p:cTn id="13" dur="10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10" presetClass="entr" presetSubtype="0" fill="hold" grpId="0" nodeType="afterEffect">
                                  <p:stCondLst>
                                    <p:cond delay="500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par>
                                <p:cTn id="18" presetID="26" presetClass="emph" presetSubtype="0" repeatCount="indefinite" fill="hold" grpId="1" nodeType="withEffect">
                                  <p:stCondLst>
                                    <p:cond delay="0"/>
                                  </p:stCondLst>
                                  <p:childTnLst>
                                    <p:animEffect transition="out" filter="fade">
                                      <p:cBhvr>
                                        <p:cTn id="19" dur="1500" tmFilter="0, 0; .2, .5; .8, .5; 1, 0"/>
                                        <p:tgtEl>
                                          <p:spTgt spid="49"/>
                                        </p:tgtEl>
                                      </p:cBhvr>
                                    </p:animEffect>
                                    <p:animScale>
                                      <p:cBhvr>
                                        <p:cTn id="20" dur="750" autoRev="1" fill="hold"/>
                                        <p:tgtEl>
                                          <p:spTgt spid="49"/>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2" nodeType="clickEffect">
                                  <p:stCondLst>
                                    <p:cond delay="0"/>
                                  </p:stCondLst>
                                  <p:childTnLst>
                                    <p:animEffect transition="out" filter="fade">
                                      <p:cBhvr>
                                        <p:cTn id="24" dur="500"/>
                                        <p:tgtEl>
                                          <p:spTgt spid="49"/>
                                        </p:tgtEl>
                                      </p:cBhvr>
                                    </p:animEffect>
                                    <p:set>
                                      <p:cBhvr>
                                        <p:cTn id="25" dur="1" fill="hold">
                                          <p:stCondLst>
                                            <p:cond delay="499"/>
                                          </p:stCondLst>
                                        </p:cTn>
                                        <p:tgtEl>
                                          <p:spTgt spid="49"/>
                                        </p:tgtEl>
                                        <p:attrNameLst>
                                          <p:attrName>style.visibility</p:attrName>
                                        </p:attrNameLst>
                                      </p:cBhvr>
                                      <p:to>
                                        <p:strVal val="hidden"/>
                                      </p:to>
                                    </p:set>
                                  </p:childTnLst>
                                </p:cTn>
                              </p:par>
                              <p:par>
                                <p:cTn id="26" presetID="2" presetClass="entr" presetSubtype="1" decel="100000"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 calcmode="lin" valueType="num">
                                      <p:cBhvr additive="base">
                                        <p:cTn id="28" dur="2000" fill="hold"/>
                                        <p:tgtEl>
                                          <p:spTgt spid="46"/>
                                        </p:tgtEl>
                                        <p:attrNameLst>
                                          <p:attrName>ppt_x</p:attrName>
                                        </p:attrNameLst>
                                      </p:cBhvr>
                                      <p:tavLst>
                                        <p:tav tm="0">
                                          <p:val>
                                            <p:strVal val="#ppt_x"/>
                                          </p:val>
                                        </p:tav>
                                        <p:tav tm="100000">
                                          <p:val>
                                            <p:strVal val="#ppt_x"/>
                                          </p:val>
                                        </p:tav>
                                      </p:tavLst>
                                    </p:anim>
                                    <p:anim calcmode="lin" valueType="num">
                                      <p:cBhvr additive="base">
                                        <p:cTn id="29" dur="2000" fill="hold"/>
                                        <p:tgtEl>
                                          <p:spTgt spid="46"/>
                                        </p:tgtEl>
                                        <p:attrNameLst>
                                          <p:attrName>ppt_y</p:attrName>
                                        </p:attrNameLst>
                                      </p:cBhvr>
                                      <p:tavLst>
                                        <p:tav tm="0">
                                          <p:val>
                                            <p:strVal val="0-#ppt_h/2"/>
                                          </p:val>
                                        </p:tav>
                                        <p:tav tm="100000">
                                          <p:val>
                                            <p:strVal val="#ppt_y"/>
                                          </p:val>
                                        </p:tav>
                                      </p:tavLst>
                                    </p:anim>
                                  </p:childTnLst>
                                </p:cTn>
                              </p:par>
                              <p:par>
                                <p:cTn id="30" presetID="10" presetClass="entr" presetSubtype="0" fill="hold" grpId="0" nodeType="withEffect">
                                  <p:stCondLst>
                                    <p:cond delay="250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par>
                                <p:cTn id="33" presetID="26" presetClass="emph" presetSubtype="0" repeatCount="indefinite" fill="hold" grpId="1" nodeType="withEffect">
                                  <p:stCondLst>
                                    <p:cond delay="0"/>
                                  </p:stCondLst>
                                  <p:childTnLst>
                                    <p:animEffect transition="out" filter="fade">
                                      <p:cBhvr>
                                        <p:cTn id="34" dur="1500" tmFilter="0, 0; .2, .5; .8, .5; 1, 0"/>
                                        <p:tgtEl>
                                          <p:spTgt spid="48"/>
                                        </p:tgtEl>
                                      </p:cBhvr>
                                    </p:animEffect>
                                    <p:animScale>
                                      <p:cBhvr>
                                        <p:cTn id="35" dur="7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8" grpId="1"/>
      <p:bldP spid="49" grpId="0"/>
      <p:bldP spid="49" grpId="1"/>
      <p:bldP spid="49"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0B31-375F-FD9F-12AB-AF3ADB07AFA5}"/>
            </a:ext>
          </a:extLst>
        </p:cNvPr>
        <p:cNvGrpSpPr/>
        <p:nvPr/>
      </p:nvGrpSpPr>
      <p:grpSpPr>
        <a:xfrm>
          <a:off x="0" y="0"/>
          <a:ext cx="0" cy="0"/>
          <a:chOff x="0" y="0"/>
          <a:chExt cx="0" cy="0"/>
        </a:xfrm>
      </p:grpSpPr>
      <p:sp>
        <p:nvSpPr>
          <p:cNvPr id="50" name="Graphic 34">
            <a:extLst>
              <a:ext uri="{FF2B5EF4-FFF2-40B4-BE49-F238E27FC236}">
                <a16:creationId xmlns:a16="http://schemas.microsoft.com/office/drawing/2014/main" id="{3759000F-B285-B6E2-8091-B9044D12A901}"/>
              </a:ext>
            </a:extLst>
          </p:cNvPr>
          <p:cNvSpPr>
            <a:spLocks noGrp="1" noRot="1" noChangeAspect="1" noMove="1" noResize="1" noEditPoints="1" noAdjustHandles="1" noChangeArrowheads="1" noChangeShapeType="1"/>
          </p:cNvSpPr>
          <p:nvPr/>
        </p:nvSpPr>
        <p:spPr>
          <a:xfrm>
            <a:off x="8372191" y="360794"/>
            <a:ext cx="2453994" cy="2269354"/>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accent5">
              <a:lumMod val="40000"/>
              <a:lumOff val="60000"/>
            </a:schemeClr>
          </a:solidFill>
          <a:ln w="12700" cap="flat">
            <a:solidFill>
              <a:schemeClr val="accent5">
                <a:lumMod val="50000"/>
              </a:schemeClr>
            </a:solidFill>
            <a:prstDash val="solid"/>
            <a:miter/>
          </a:ln>
          <a:effectLst>
            <a:outerShdw blurRad="50800" dist="38100" dir="2700000" algn="tl" rotWithShape="0">
              <a:prstClr val="black">
                <a:alpha val="40000"/>
              </a:prstClr>
            </a:outerShdw>
          </a:effectLst>
        </p:spPr>
        <p:txBody>
          <a:bodyPr/>
          <a:lstStyle/>
          <a:p>
            <a:endParaRPr lang="nl-NL">
              <a:ln>
                <a:solidFill>
                  <a:schemeClr val="accent5">
                    <a:lumMod val="50000"/>
                  </a:schemeClr>
                </a:solidFill>
              </a:ln>
            </a:endParaRPr>
          </a:p>
        </p:txBody>
      </p:sp>
      <p:grpSp>
        <p:nvGrpSpPr>
          <p:cNvPr id="47" name="Groep 46">
            <a:extLst>
              <a:ext uri="{FF2B5EF4-FFF2-40B4-BE49-F238E27FC236}">
                <a16:creationId xmlns:a16="http://schemas.microsoft.com/office/drawing/2014/main" id="{A4DF9BE5-2EEC-DB50-18A8-1B0BA9C5B565}"/>
              </a:ext>
            </a:extLst>
          </p:cNvPr>
          <p:cNvGrpSpPr/>
          <p:nvPr/>
        </p:nvGrpSpPr>
        <p:grpSpPr>
          <a:xfrm>
            <a:off x="-304800" y="-1204688"/>
            <a:ext cx="5457371" cy="4633687"/>
            <a:chOff x="-304801" y="-1204687"/>
            <a:chExt cx="5457371" cy="4633687"/>
          </a:xfrm>
        </p:grpSpPr>
        <p:sp>
          <p:nvSpPr>
            <p:cNvPr id="4" name="Rechthoek 3">
              <a:extLst>
                <a:ext uri="{FF2B5EF4-FFF2-40B4-BE49-F238E27FC236}">
                  <a16:creationId xmlns:a16="http://schemas.microsoft.com/office/drawing/2014/main" id="{95917E0B-08C8-8082-BE86-B594BDAD0975}"/>
                </a:ext>
              </a:extLst>
            </p:cNvPr>
            <p:cNvSpPr/>
            <p:nvPr/>
          </p:nvSpPr>
          <p:spPr>
            <a:xfrm>
              <a:off x="-304801" y="-1204687"/>
              <a:ext cx="5457371" cy="4633687"/>
            </a:xfrm>
            <a:prstGeom prst="rect">
              <a:avLst/>
            </a:prstGeom>
            <a:solidFill>
              <a:schemeClr val="accent5">
                <a:lumMod val="75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39" name="Groep 38">
              <a:extLst>
                <a:ext uri="{FF2B5EF4-FFF2-40B4-BE49-F238E27FC236}">
                  <a16:creationId xmlns:a16="http://schemas.microsoft.com/office/drawing/2014/main" id="{781AC485-6E54-239C-B946-8F7147A3886C}"/>
                </a:ext>
              </a:extLst>
            </p:cNvPr>
            <p:cNvGrpSpPr>
              <a:grpSpLocks/>
            </p:cNvGrpSpPr>
            <p:nvPr/>
          </p:nvGrpSpPr>
          <p:grpSpPr>
            <a:xfrm>
              <a:off x="161362" y="226627"/>
              <a:ext cx="4793108" cy="2970604"/>
              <a:chOff x="606992" y="492337"/>
              <a:chExt cx="5934638" cy="2970604"/>
            </a:xfrm>
          </p:grpSpPr>
          <p:sp>
            <p:nvSpPr>
              <p:cNvPr id="40" name="Tekstvak 39">
                <a:extLst>
                  <a:ext uri="{FF2B5EF4-FFF2-40B4-BE49-F238E27FC236}">
                    <a16:creationId xmlns:a16="http://schemas.microsoft.com/office/drawing/2014/main" id="{940E1045-DB22-21CC-9837-AD2654573094}"/>
                  </a:ext>
                </a:extLst>
              </p:cNvPr>
              <p:cNvSpPr txBox="1">
                <a:spLocks/>
              </p:cNvSpPr>
              <p:nvPr/>
            </p:nvSpPr>
            <p:spPr>
              <a:xfrm>
                <a:off x="606992" y="492337"/>
                <a:ext cx="4045369" cy="707886"/>
              </a:xfrm>
              <a:prstGeom prst="rect">
                <a:avLst/>
              </a:prstGeom>
              <a:noFill/>
            </p:spPr>
            <p:txBody>
              <a:bodyPr wrap="none" rtlCol="0">
                <a:spAutoFit/>
              </a:bodyPr>
              <a:lstStyle/>
              <a:p>
                <a:r>
                  <a:rPr lang="nl-NL" sz="4000" dirty="0">
                    <a:solidFill>
                      <a:schemeClr val="bg1"/>
                    </a:solidFill>
                    <a:effectLst>
                      <a:outerShdw blurRad="50800" dist="38100" dir="2700000" algn="tl" rotWithShape="0">
                        <a:prstClr val="black">
                          <a:alpha val="40000"/>
                        </a:prstClr>
                      </a:outerShdw>
                    </a:effectLst>
                  </a:rPr>
                  <a:t>Muziekronde</a:t>
                </a:r>
              </a:p>
            </p:txBody>
          </p:sp>
          <p:sp>
            <p:nvSpPr>
              <p:cNvPr id="41" name="Tekstvak 40">
                <a:extLst>
                  <a:ext uri="{FF2B5EF4-FFF2-40B4-BE49-F238E27FC236}">
                    <a16:creationId xmlns:a16="http://schemas.microsoft.com/office/drawing/2014/main" id="{9410D210-6431-7BBA-4F44-E9CB54ED82AE}"/>
                  </a:ext>
                </a:extLst>
              </p:cNvPr>
              <p:cNvSpPr txBox="1">
                <a:spLocks/>
              </p:cNvSpPr>
              <p:nvPr/>
            </p:nvSpPr>
            <p:spPr>
              <a:xfrm>
                <a:off x="606992" y="1355892"/>
                <a:ext cx="5934638" cy="2107049"/>
              </a:xfrm>
              <a:prstGeom prst="rect">
                <a:avLst/>
              </a:prstGeom>
              <a:noFill/>
            </p:spPr>
            <p:txBody>
              <a:bodyPr wrap="square" rtlCol="0">
                <a:noAutofit/>
              </a:bodyPr>
              <a:lstStyle/>
              <a:p>
                <a:r>
                  <a:rPr lang="nl-NL" sz="2800" dirty="0">
                    <a:solidFill>
                      <a:schemeClr val="bg1"/>
                    </a:solidFill>
                    <a:latin typeface="Congenial" panose="02000503040000020004" pitchFamily="2" charset="0"/>
                  </a:rPr>
                  <a:t>Geef de titel van het nummer + de naam van de artiest </a:t>
                </a:r>
              </a:p>
              <a:p>
                <a:endParaRPr lang="nl-NL" sz="2800" dirty="0">
                  <a:solidFill>
                    <a:schemeClr val="bg1"/>
                  </a:solidFill>
                  <a:latin typeface="Congenial" panose="02000503040000020004" pitchFamily="2" charset="0"/>
                </a:endParaRPr>
              </a:p>
            </p:txBody>
          </p:sp>
        </p:grpSp>
      </p:grpSp>
      <p:grpSp>
        <p:nvGrpSpPr>
          <p:cNvPr id="46" name="Groep 45">
            <a:extLst>
              <a:ext uri="{FF2B5EF4-FFF2-40B4-BE49-F238E27FC236}">
                <a16:creationId xmlns:a16="http://schemas.microsoft.com/office/drawing/2014/main" id="{16897F8F-84DE-4A4A-27FC-AAFA0598D79F}"/>
              </a:ext>
            </a:extLst>
          </p:cNvPr>
          <p:cNvGrpSpPr/>
          <p:nvPr/>
        </p:nvGrpSpPr>
        <p:grpSpPr>
          <a:xfrm>
            <a:off x="7039429" y="-1204688"/>
            <a:ext cx="6110514" cy="5477290"/>
            <a:chOff x="7039429" y="-1204688"/>
            <a:chExt cx="6110514" cy="5477290"/>
          </a:xfrm>
        </p:grpSpPr>
        <p:sp>
          <p:nvSpPr>
            <p:cNvPr id="5" name="Rechthoek 4">
              <a:extLst>
                <a:ext uri="{FF2B5EF4-FFF2-40B4-BE49-F238E27FC236}">
                  <a16:creationId xmlns:a16="http://schemas.microsoft.com/office/drawing/2014/main" id="{FEA5C3A8-F590-DF5E-8755-11CBD2923B43}"/>
                </a:ext>
              </a:extLst>
            </p:cNvPr>
            <p:cNvSpPr/>
            <p:nvPr/>
          </p:nvSpPr>
          <p:spPr>
            <a:xfrm>
              <a:off x="7039429" y="-1204688"/>
              <a:ext cx="5457371" cy="4633687"/>
            </a:xfrm>
            <a:prstGeom prst="rect">
              <a:avLst/>
            </a:prstGeom>
            <a:solidFill>
              <a:schemeClr val="accent5">
                <a:lumMod val="50000"/>
                <a:alpha val="70000"/>
              </a:schemeClr>
            </a:solidFill>
            <a:ln>
              <a:noFill/>
            </a:ln>
            <a:effectLst>
              <a:outerShdw blurRad="381000" dist="38100" dir="5400000" sx="105000" sy="105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nvGrpSpPr>
            <p:cNvPr id="42" name="Groep 41">
              <a:extLst>
                <a:ext uri="{FF2B5EF4-FFF2-40B4-BE49-F238E27FC236}">
                  <a16:creationId xmlns:a16="http://schemas.microsoft.com/office/drawing/2014/main" id="{5C8D8234-CA14-5DAB-9077-4B0CC619C921}"/>
                </a:ext>
              </a:extLst>
            </p:cNvPr>
            <p:cNvGrpSpPr>
              <a:grpSpLocks/>
            </p:cNvGrpSpPr>
            <p:nvPr/>
          </p:nvGrpSpPr>
          <p:grpSpPr>
            <a:xfrm>
              <a:off x="7039429" y="226627"/>
              <a:ext cx="6110514" cy="4045975"/>
              <a:chOff x="7752843" y="361305"/>
              <a:chExt cx="6110514" cy="4045975"/>
            </a:xfrm>
          </p:grpSpPr>
          <p:sp>
            <p:nvSpPr>
              <p:cNvPr id="43" name="Tekstvak 42">
                <a:extLst>
                  <a:ext uri="{FF2B5EF4-FFF2-40B4-BE49-F238E27FC236}">
                    <a16:creationId xmlns:a16="http://schemas.microsoft.com/office/drawing/2014/main" id="{469AE340-5821-2C0B-D49F-25C07526E77A}"/>
                  </a:ext>
                </a:extLst>
              </p:cNvPr>
              <p:cNvSpPr txBox="1">
                <a:spLocks/>
              </p:cNvSpPr>
              <p:nvPr/>
            </p:nvSpPr>
            <p:spPr>
              <a:xfrm>
                <a:off x="7950943" y="361305"/>
                <a:ext cx="2209259"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nl-NL" sz="3200" dirty="0">
                    <a:solidFill>
                      <a:schemeClr val="bg1"/>
                    </a:solidFill>
                  </a:rPr>
                  <a:t>Antwoord:</a:t>
                </a:r>
              </a:p>
            </p:txBody>
          </p:sp>
          <p:sp>
            <p:nvSpPr>
              <p:cNvPr id="44" name="Tekstvak 43">
                <a:extLst>
                  <a:ext uri="{FF2B5EF4-FFF2-40B4-BE49-F238E27FC236}">
                    <a16:creationId xmlns:a16="http://schemas.microsoft.com/office/drawing/2014/main" id="{F24E1363-7962-A791-17A4-B36C8486B94A}"/>
                  </a:ext>
                </a:extLst>
              </p:cNvPr>
              <p:cNvSpPr txBox="1">
                <a:spLocks/>
              </p:cNvSpPr>
              <p:nvPr/>
            </p:nvSpPr>
            <p:spPr>
              <a:xfrm>
                <a:off x="7950943" y="1106929"/>
                <a:ext cx="4169731" cy="1384995"/>
              </a:xfrm>
              <a:prstGeom prst="rect">
                <a:avLst/>
              </a:prstGeom>
              <a:noFill/>
            </p:spPr>
            <p:txBody>
              <a:bodyPr wrap="none" rtlCol="0">
                <a:spAutoFit/>
              </a:bodyPr>
              <a:lstStyle/>
              <a:p>
                <a:r>
                  <a:rPr lang="nl-NL" sz="2800" dirty="0">
                    <a:solidFill>
                      <a:schemeClr val="bg1"/>
                    </a:solidFill>
                    <a:effectLst>
                      <a:outerShdw blurRad="50800" dist="38100" dir="2700000" algn="tl" rotWithShape="0">
                        <a:prstClr val="black">
                          <a:alpha val="40000"/>
                        </a:prstClr>
                      </a:outerShdw>
                    </a:effectLst>
                  </a:rPr>
                  <a:t>Loco </a:t>
                </a:r>
                <a:r>
                  <a:rPr lang="nl-NL" sz="2800" dirty="0" err="1">
                    <a:solidFill>
                      <a:schemeClr val="bg1"/>
                    </a:solidFill>
                    <a:effectLst>
                      <a:outerShdw blurRad="50800" dist="38100" dir="2700000" algn="tl" rotWithShape="0">
                        <a:prstClr val="black">
                          <a:alpha val="40000"/>
                        </a:prstClr>
                      </a:outerShdw>
                    </a:effectLst>
                  </a:rPr>
                  <a:t>Contigo</a:t>
                </a:r>
                <a:r>
                  <a:rPr lang="nl-NL" sz="2800" dirty="0">
                    <a:solidFill>
                      <a:schemeClr val="bg1"/>
                    </a:solidFill>
                    <a:effectLst>
                      <a:outerShdw blurRad="50800" dist="38100" dir="2700000" algn="tl" rotWithShape="0">
                        <a:prstClr val="black">
                          <a:alpha val="40000"/>
                        </a:prstClr>
                      </a:outerShdw>
                    </a:effectLst>
                  </a:rPr>
                  <a:t> – J </a:t>
                </a:r>
                <a:r>
                  <a:rPr lang="nl-NL" sz="2800" dirty="0" err="1">
                    <a:solidFill>
                      <a:schemeClr val="bg1"/>
                    </a:solidFill>
                    <a:effectLst>
                      <a:outerShdw blurRad="50800" dist="38100" dir="2700000" algn="tl" rotWithShape="0">
                        <a:prstClr val="black">
                          <a:alpha val="40000"/>
                        </a:prstClr>
                      </a:outerShdw>
                    </a:effectLst>
                  </a:rPr>
                  <a:t>Balvin</a:t>
                </a:r>
                <a:r>
                  <a:rPr lang="nl-NL" sz="2800" dirty="0">
                    <a:solidFill>
                      <a:schemeClr val="bg1"/>
                    </a:solidFill>
                    <a:effectLst>
                      <a:outerShdw blurRad="50800" dist="38100" dir="2700000" algn="tl" rotWithShape="0">
                        <a:prstClr val="black">
                          <a:alpha val="40000"/>
                        </a:prstClr>
                      </a:outerShdw>
                    </a:effectLst>
                  </a:rPr>
                  <a:t>, </a:t>
                </a:r>
              </a:p>
              <a:p>
                <a:r>
                  <a:rPr lang="nl-NL" sz="2800" dirty="0">
                    <a:solidFill>
                      <a:schemeClr val="bg1"/>
                    </a:solidFill>
                    <a:effectLst>
                      <a:outerShdw blurRad="50800" dist="38100" dir="2700000" algn="tl" rotWithShape="0">
                        <a:prstClr val="black">
                          <a:alpha val="40000"/>
                        </a:prstClr>
                      </a:outerShdw>
                    </a:effectLst>
                  </a:rPr>
                  <a:t>DJ </a:t>
                </a:r>
                <a:r>
                  <a:rPr lang="nl-NL" sz="2800" dirty="0" err="1">
                    <a:solidFill>
                      <a:schemeClr val="bg1"/>
                    </a:solidFill>
                    <a:effectLst>
                      <a:outerShdw blurRad="50800" dist="38100" dir="2700000" algn="tl" rotWithShape="0">
                        <a:prstClr val="black">
                          <a:alpha val="40000"/>
                        </a:prstClr>
                      </a:outerShdw>
                    </a:effectLst>
                  </a:rPr>
                  <a:t>Snake</a:t>
                </a:r>
                <a:r>
                  <a:rPr lang="nl-NL" sz="2800" dirty="0">
                    <a:solidFill>
                      <a:schemeClr val="bg1"/>
                    </a:solidFill>
                    <a:effectLst>
                      <a:outerShdw blurRad="50800" dist="38100" dir="2700000" algn="tl" rotWithShape="0">
                        <a:prstClr val="black">
                          <a:alpha val="40000"/>
                        </a:prstClr>
                      </a:outerShdw>
                    </a:effectLst>
                  </a:rPr>
                  <a:t>, </a:t>
                </a:r>
                <a:r>
                  <a:rPr lang="nl-NL" sz="2800" dirty="0" err="1">
                    <a:solidFill>
                      <a:schemeClr val="bg1"/>
                    </a:solidFill>
                    <a:effectLst>
                      <a:outerShdw blurRad="50800" dist="38100" dir="2700000" algn="tl" rotWithShape="0">
                        <a:prstClr val="black">
                          <a:alpha val="40000"/>
                        </a:prstClr>
                      </a:outerShdw>
                    </a:effectLst>
                  </a:rPr>
                  <a:t>Tyga</a:t>
                </a:r>
                <a:endParaRPr lang="nl-NL" sz="2800" dirty="0">
                  <a:solidFill>
                    <a:schemeClr val="bg1"/>
                  </a:solidFill>
                  <a:effectLst>
                    <a:outerShdw blurRad="50800" dist="38100" dir="2700000" algn="tl" rotWithShape="0">
                      <a:prstClr val="black">
                        <a:alpha val="40000"/>
                      </a:prstClr>
                    </a:outerShdw>
                  </a:effectLst>
                </a:endParaRPr>
              </a:p>
              <a:p>
                <a:endParaRPr lang="nl-NL" sz="2800" dirty="0">
                  <a:solidFill>
                    <a:schemeClr val="bg1"/>
                  </a:solidFill>
                  <a:effectLst>
                    <a:outerShdw blurRad="50800" dist="38100" dir="2700000" algn="tl" rotWithShape="0">
                      <a:prstClr val="black">
                        <a:alpha val="40000"/>
                      </a:prstClr>
                    </a:outerShdw>
                  </a:effectLst>
                </a:endParaRPr>
              </a:p>
            </p:txBody>
          </p:sp>
          <p:sp>
            <p:nvSpPr>
              <p:cNvPr id="45" name="Tekstvak 44">
                <a:extLst>
                  <a:ext uri="{FF2B5EF4-FFF2-40B4-BE49-F238E27FC236}">
                    <a16:creationId xmlns:a16="http://schemas.microsoft.com/office/drawing/2014/main" id="{866D4096-07CB-D3F9-8184-39EFDADC93AB}"/>
                  </a:ext>
                </a:extLst>
              </p:cNvPr>
              <p:cNvSpPr txBox="1">
                <a:spLocks/>
              </p:cNvSpPr>
              <p:nvPr/>
            </p:nvSpPr>
            <p:spPr>
              <a:xfrm>
                <a:off x="7752843" y="2652954"/>
                <a:ext cx="6110514" cy="1754326"/>
              </a:xfrm>
              <a:prstGeom prst="rect">
                <a:avLst/>
              </a:prstGeom>
              <a:noFill/>
            </p:spPr>
            <p:txBody>
              <a:bodyPr wrap="square" numCol="2" rtlCol="0">
                <a:spAutoFit/>
              </a:bodyPr>
              <a:lstStyle/>
              <a:p>
                <a:r>
                  <a:rPr lang="nl-NL" dirty="0">
                    <a:solidFill>
                      <a:schemeClr val="bg1"/>
                    </a:solidFill>
                    <a:effectLst>
                      <a:outerShdw blurRad="50800" dist="38100" dir="2700000" algn="tl" rotWithShape="0">
                        <a:prstClr val="black">
                          <a:alpha val="40000"/>
                        </a:prstClr>
                      </a:outerShdw>
                    </a:effectLst>
                  </a:rPr>
                  <a:t>Per goede artiest:</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 </a:t>
                </a:r>
              </a:p>
              <a:p>
                <a:endParaRPr lang="nl-NL" dirty="0">
                  <a:solidFill>
                    <a:schemeClr val="bg1"/>
                  </a:solidFill>
                  <a:effectLst>
                    <a:outerShdw blurRad="50800" dist="38100" dir="2700000" algn="tl" rotWithShape="0">
                      <a:prstClr val="black">
                        <a:alpha val="40000"/>
                      </a:prstClr>
                    </a:outerShdw>
                  </a:effectLst>
                </a:endParaRPr>
              </a:p>
              <a:p>
                <a:endParaRPr lang="nl-NL" dirty="0">
                  <a:solidFill>
                    <a:schemeClr val="bg1"/>
                  </a:solidFill>
                  <a:effectLst>
                    <a:outerShdw blurRad="50800" dist="38100" dir="2700000" algn="tl" rotWithShape="0">
                      <a:prstClr val="black">
                        <a:alpha val="40000"/>
                      </a:prstClr>
                    </a:outerShdw>
                  </a:effectLst>
                </a:endParaRPr>
              </a:p>
              <a:p>
                <a:endParaRPr lang="nl-NL" dirty="0">
                  <a:solidFill>
                    <a:schemeClr val="bg1"/>
                  </a:solidFill>
                  <a:effectLst>
                    <a:outerShdw blurRad="50800" dist="38100" dir="2700000" algn="tl" rotWithShape="0">
                      <a:prstClr val="black">
                        <a:alpha val="40000"/>
                      </a:prstClr>
                    </a:outerShdw>
                  </a:effectLst>
                </a:endParaRPr>
              </a:p>
              <a:p>
                <a:endParaRPr lang="nl-NL" dirty="0">
                  <a:solidFill>
                    <a:schemeClr val="bg1"/>
                  </a:solidFill>
                  <a:effectLst>
                    <a:outerShdw blurRad="50800" dist="38100" dir="2700000" algn="tl" rotWithShape="0">
                      <a:prstClr val="black">
                        <a:alpha val="40000"/>
                      </a:prstClr>
                    </a:outerShdw>
                  </a:effectLst>
                </a:endParaRPr>
              </a:p>
              <a:p>
                <a:r>
                  <a:rPr lang="nl-NL" dirty="0">
                    <a:solidFill>
                      <a:schemeClr val="bg1"/>
                    </a:solidFill>
                    <a:effectLst>
                      <a:outerShdw blurRad="50800" dist="38100" dir="2700000" algn="tl" rotWithShape="0">
                        <a:prstClr val="black">
                          <a:alpha val="40000"/>
                        </a:prstClr>
                      </a:outerShdw>
                    </a:effectLst>
                  </a:rPr>
                  <a:t>Nummer goed:</a:t>
                </a:r>
              </a:p>
              <a:p>
                <a:pPr marL="285750" indent="-285750">
                  <a:buFontTx/>
                  <a:buChar char="-"/>
                </a:pPr>
                <a:r>
                  <a:rPr lang="nl-NL" dirty="0">
                    <a:solidFill>
                      <a:schemeClr val="bg1"/>
                    </a:solidFill>
                    <a:effectLst>
                      <a:outerShdw blurRad="50800" dist="38100" dir="2700000" algn="tl" rotWithShape="0">
                        <a:prstClr val="black">
                          <a:alpha val="40000"/>
                        </a:prstClr>
                      </a:outerShdw>
                    </a:effectLst>
                  </a:rPr>
                  <a:t>1 punt</a:t>
                </a:r>
              </a:p>
              <a:p>
                <a:endParaRPr lang="nl-NL" dirty="0">
                  <a:solidFill>
                    <a:schemeClr val="bg1"/>
                  </a:solidFill>
                  <a:effectLst>
                    <a:outerShdw blurRad="50800" dist="38100" dir="2700000" algn="tl" rotWithShape="0">
                      <a:prstClr val="black">
                        <a:alpha val="40000"/>
                      </a:prstClr>
                    </a:outerShdw>
                  </a:effectLst>
                </a:endParaRPr>
              </a:p>
            </p:txBody>
          </p:sp>
        </p:grpSp>
      </p:grpSp>
      <p:sp>
        <p:nvSpPr>
          <p:cNvPr id="3" name="Rechthoek 2">
            <a:extLst>
              <a:ext uri="{FF2B5EF4-FFF2-40B4-BE49-F238E27FC236}">
                <a16:creationId xmlns:a16="http://schemas.microsoft.com/office/drawing/2014/main" id="{524EE22E-8358-3CE9-E56F-F535585C50A0}"/>
              </a:ext>
            </a:extLst>
          </p:cNvPr>
          <p:cNvSpPr/>
          <p:nvPr/>
        </p:nvSpPr>
        <p:spPr>
          <a:xfrm>
            <a:off x="5152571" y="0"/>
            <a:ext cx="1886858" cy="6858000"/>
          </a:xfrm>
          <a:prstGeom prst="rect">
            <a:avLst/>
          </a:prstGeom>
          <a:solidFill>
            <a:schemeClr val="accent5">
              <a:lumMod val="60000"/>
              <a:lumOff val="40000"/>
              <a:alpha val="70000"/>
            </a:schemeClr>
          </a:solidFill>
          <a:ln>
            <a:noFill/>
          </a:ln>
          <a:effectLst>
            <a:outerShdw blurRad="508000" sx="110000" sy="110000" algn="ctr" rotWithShape="0">
              <a:schemeClr val="bg1">
                <a:alpha val="3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48" name="Tekstvak 47">
            <a:extLst>
              <a:ext uri="{FF2B5EF4-FFF2-40B4-BE49-F238E27FC236}">
                <a16:creationId xmlns:a16="http://schemas.microsoft.com/office/drawing/2014/main" id="{A93DD084-627B-318F-88CD-1243B7800F88}"/>
              </a:ext>
            </a:extLst>
          </p:cNvPr>
          <p:cNvSpPr txBox="1">
            <a:spLocks/>
          </p:cNvSpPr>
          <p:nvPr/>
        </p:nvSpPr>
        <p:spPr>
          <a:xfrm>
            <a:off x="7045725" y="5665700"/>
            <a:ext cx="5146275"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32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32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49" name="Tekstvak 48">
            <a:extLst>
              <a:ext uri="{FF2B5EF4-FFF2-40B4-BE49-F238E27FC236}">
                <a16:creationId xmlns:a16="http://schemas.microsoft.com/office/drawing/2014/main" id="{4395A03A-ECB2-C19D-075F-D57E2EFB2817}"/>
              </a:ext>
            </a:extLst>
          </p:cNvPr>
          <p:cNvSpPr txBox="1">
            <a:spLocks/>
          </p:cNvSpPr>
          <p:nvPr/>
        </p:nvSpPr>
        <p:spPr>
          <a:xfrm>
            <a:off x="7556056" y="5665700"/>
            <a:ext cx="4133651"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12" name="Tekstvak 11">
            <a:extLst>
              <a:ext uri="{FF2B5EF4-FFF2-40B4-BE49-F238E27FC236}">
                <a16:creationId xmlns:a16="http://schemas.microsoft.com/office/drawing/2014/main" id="{D1E01DB9-857E-9340-C3D8-7052493923AD}"/>
              </a:ext>
            </a:extLst>
          </p:cNvPr>
          <p:cNvSpPr txBox="1">
            <a:spLocks/>
          </p:cNvSpPr>
          <p:nvPr/>
        </p:nvSpPr>
        <p:spPr>
          <a:xfrm>
            <a:off x="7175301" y="5666184"/>
            <a:ext cx="4847774" cy="1191816"/>
          </a:xfrm>
          <a:prstGeom prst="roundRect">
            <a:avLst/>
          </a:prstGeom>
          <a:noFill/>
        </p:spPr>
        <p:txBody>
          <a:bodyPr wrap="square" rtlCol="0">
            <a:spAutoFit/>
          </a:bodyPr>
          <a:lstStyle/>
          <a:p>
            <a:pPr algn="ctr"/>
            <a:r>
              <a:rPr lang="nl-NL" sz="32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grpSp>
        <p:nvGrpSpPr>
          <p:cNvPr id="2" name="Groep 1">
            <a:extLst>
              <a:ext uri="{FF2B5EF4-FFF2-40B4-BE49-F238E27FC236}">
                <a16:creationId xmlns:a16="http://schemas.microsoft.com/office/drawing/2014/main" id="{3AA074C0-DEF8-FF4D-8305-9C672B20F74C}"/>
              </a:ext>
            </a:extLst>
          </p:cNvPr>
          <p:cNvGrpSpPr/>
          <p:nvPr/>
        </p:nvGrpSpPr>
        <p:grpSpPr>
          <a:xfrm>
            <a:off x="5469606" y="-7026594"/>
            <a:ext cx="1266299" cy="8977002"/>
            <a:chOff x="15881094" y="1112155"/>
            <a:chExt cx="1266299" cy="8977002"/>
          </a:xfrm>
        </p:grpSpPr>
        <p:pic>
          <p:nvPicPr>
            <p:cNvPr id="6" name="Graphic 5">
              <a:extLst>
                <a:ext uri="{FF2B5EF4-FFF2-40B4-BE49-F238E27FC236}">
                  <a16:creationId xmlns:a16="http://schemas.microsoft.com/office/drawing/2014/main" id="{62DB0D16-6458-F01D-31CC-A3EDB54708F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5881096" y="5745845"/>
              <a:ext cx="1260000" cy="1260000"/>
            </a:xfrm>
            <a:prstGeom prst="rect">
              <a:avLst/>
            </a:prstGeom>
            <a:effectLst>
              <a:glow rad="254000">
                <a:schemeClr val="accent5">
                  <a:lumMod val="50000"/>
                  <a:alpha val="30000"/>
                </a:schemeClr>
              </a:glow>
            </a:effectLst>
          </p:spPr>
        </p:pic>
        <p:pic>
          <p:nvPicPr>
            <p:cNvPr id="7" name="Graphic 6">
              <a:extLst>
                <a:ext uri="{FF2B5EF4-FFF2-40B4-BE49-F238E27FC236}">
                  <a16:creationId xmlns:a16="http://schemas.microsoft.com/office/drawing/2014/main" id="{94C05E73-7757-DF8C-FB96-7C50C0536F6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881096" y="7287501"/>
              <a:ext cx="1260000" cy="1260000"/>
            </a:xfrm>
            <a:prstGeom prst="rect">
              <a:avLst/>
            </a:prstGeom>
            <a:effectLst>
              <a:glow rad="254000">
                <a:schemeClr val="accent5">
                  <a:lumMod val="50000"/>
                  <a:alpha val="30000"/>
                </a:schemeClr>
              </a:glow>
            </a:effectLst>
          </p:spPr>
        </p:pic>
        <p:pic>
          <p:nvPicPr>
            <p:cNvPr id="8" name="Graphic 7" descr="Verward persoon met effen opvulling">
              <a:extLst>
                <a:ext uri="{FF2B5EF4-FFF2-40B4-BE49-F238E27FC236}">
                  <a16:creationId xmlns:a16="http://schemas.microsoft.com/office/drawing/2014/main" id="{5CFAF4E8-144A-247B-32A1-D28173D0B88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881094" y="2658172"/>
              <a:ext cx="1260002" cy="1260000"/>
            </a:xfrm>
            <a:prstGeom prst="rect">
              <a:avLst/>
            </a:prstGeom>
            <a:effectLst>
              <a:glow rad="254000">
                <a:schemeClr val="accent5">
                  <a:lumMod val="50000"/>
                  <a:alpha val="30000"/>
                </a:schemeClr>
              </a:glow>
            </a:effectLst>
          </p:spPr>
        </p:pic>
        <p:pic>
          <p:nvPicPr>
            <p:cNvPr id="9" name="Graphic 8">
              <a:extLst>
                <a:ext uri="{FF2B5EF4-FFF2-40B4-BE49-F238E27FC236}">
                  <a16:creationId xmlns:a16="http://schemas.microsoft.com/office/drawing/2014/main" id="{515A0FCC-62A4-79CA-A4D4-BC2263C3D61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5881096" y="4204189"/>
              <a:ext cx="1260000" cy="1260000"/>
            </a:xfrm>
            <a:prstGeom prst="rect">
              <a:avLst/>
            </a:prstGeom>
            <a:effectLst>
              <a:glow rad="254000">
                <a:schemeClr val="accent5">
                  <a:lumMod val="50000"/>
                  <a:alpha val="30000"/>
                </a:schemeClr>
              </a:glow>
            </a:effectLst>
          </p:spPr>
        </p:pic>
        <p:pic>
          <p:nvPicPr>
            <p:cNvPr id="10" name="Graphic 9" descr="Volume met effen opvulling">
              <a:extLst>
                <a:ext uri="{FF2B5EF4-FFF2-40B4-BE49-F238E27FC236}">
                  <a16:creationId xmlns:a16="http://schemas.microsoft.com/office/drawing/2014/main" id="{BD9CC6BA-FFF1-052F-6C2B-3D09BF766C9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5887391" y="8829157"/>
              <a:ext cx="1260002" cy="1260000"/>
            </a:xfrm>
            <a:prstGeom prst="rect">
              <a:avLst/>
            </a:prstGeom>
            <a:effectLst>
              <a:glow rad="254000">
                <a:schemeClr val="accent5">
                  <a:lumMod val="50000"/>
                  <a:alpha val="30000"/>
                </a:schemeClr>
              </a:glow>
            </a:effectLst>
          </p:spPr>
        </p:pic>
        <p:pic>
          <p:nvPicPr>
            <p:cNvPr id="11" name="Graphic 10" descr="Hersenen met effen opvulling">
              <a:extLst>
                <a:ext uri="{FF2B5EF4-FFF2-40B4-BE49-F238E27FC236}">
                  <a16:creationId xmlns:a16="http://schemas.microsoft.com/office/drawing/2014/main" id="{B6C96401-119F-1C2B-BEE8-3DEF24E0893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881094" y="1112155"/>
              <a:ext cx="1260002" cy="1260000"/>
            </a:xfrm>
            <a:prstGeom prst="rect">
              <a:avLst/>
            </a:prstGeom>
            <a:effectLst>
              <a:glow rad="254000">
                <a:schemeClr val="accent5">
                  <a:lumMod val="50000"/>
                  <a:alpha val="30000"/>
                </a:schemeClr>
              </a:glow>
            </a:effectLst>
          </p:spPr>
        </p:pic>
      </p:grpSp>
      <p:sp>
        <p:nvSpPr>
          <p:cNvPr id="13" name="Gelijkbenige driehoek 12">
            <a:extLst>
              <a:ext uri="{FF2B5EF4-FFF2-40B4-BE49-F238E27FC236}">
                <a16:creationId xmlns:a16="http://schemas.microsoft.com/office/drawing/2014/main" id="{824CEF0E-D8C5-F7B3-8042-4CCE70E3D54B}"/>
              </a:ext>
            </a:extLst>
          </p:cNvPr>
          <p:cNvSpPr/>
          <p:nvPr/>
        </p:nvSpPr>
        <p:spPr>
          <a:xfrm rot="10800000">
            <a:off x="4426857" y="-287265"/>
            <a:ext cx="3338286" cy="821270"/>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21" name="Afbeelding 20">
            <a:extLst>
              <a:ext uri="{FF2B5EF4-FFF2-40B4-BE49-F238E27FC236}">
                <a16:creationId xmlns:a16="http://schemas.microsoft.com/office/drawing/2014/main" id="{070237B2-6AA5-80C9-3070-E2FEC3691DD4}"/>
              </a:ext>
            </a:extLst>
          </p:cNvPr>
          <p:cNvPicPr>
            <a:picLocks/>
          </p:cNvPicPr>
          <p:nvPr/>
        </p:nvPicPr>
        <p:blipFill>
          <a:blip r:embed="rId10">
            <a:extLst>
              <a:ext uri="{28A0092B-C50C-407E-A947-70E740481C1C}">
                <a14:useLocalDpi xmlns:a14="http://schemas.microsoft.com/office/drawing/2010/main" val="0"/>
              </a:ext>
            </a:extLst>
          </a:blip>
          <a:srcRect/>
          <a:stretch/>
        </p:blipFill>
        <p:spPr>
          <a:xfrm>
            <a:off x="1297916" y="3883500"/>
            <a:ext cx="2520000" cy="2520000"/>
          </a:xfrm>
          <a:prstGeom prst="rect">
            <a:avLst/>
          </a:prstGeom>
          <a:ln w="63500">
            <a:solidFill>
              <a:schemeClr val="bg1"/>
            </a:solidFill>
          </a:ln>
        </p:spPr>
      </p:pic>
      <p:pic>
        <p:nvPicPr>
          <p:cNvPr id="14" name="Stromae - Alors on danse (Official Video)">
            <a:hlinkClick r:id="" action="ppaction://media"/>
            <a:extLst>
              <a:ext uri="{FF2B5EF4-FFF2-40B4-BE49-F238E27FC236}">
                <a16:creationId xmlns:a16="http://schemas.microsoft.com/office/drawing/2014/main" id="{7226C17B-5ABB-6E6A-9CA5-39507397700B}"/>
              </a:ext>
            </a:extLst>
          </p:cNvPr>
          <p:cNvPicPr>
            <a:picLocks noChangeAspect="1"/>
          </p:cNvPicPr>
          <p:nvPr>
            <a:audioFile r:link="rId1"/>
            <p:extLst>
              <p:ext uri="{DAA4B4D4-6D71-4841-9C94-3DE7FCFB9230}">
                <p14:media xmlns:p14="http://schemas.microsoft.com/office/powerpoint/2010/main" r:embed="rId2">
                  <p14:trim st="15000"/>
                </p14:media>
              </p:ext>
            </p:extLst>
          </p:nvPr>
        </p:nvPicPr>
        <p:blipFill>
          <a:blip r:embed="rId11"/>
          <a:stretch>
            <a:fillRect/>
          </a:stretch>
        </p:blipFill>
        <p:spPr>
          <a:xfrm>
            <a:off x="-3448050" y="1006475"/>
            <a:ext cx="609600" cy="609600"/>
          </a:xfrm>
          <a:prstGeom prst="rect">
            <a:avLst/>
          </a:prstGeom>
        </p:spPr>
      </p:pic>
    </p:spTree>
    <p:extLst>
      <p:ext uri="{BB962C8B-B14F-4D97-AF65-F5344CB8AC3E}">
        <p14:creationId xmlns:p14="http://schemas.microsoft.com/office/powerpoint/2010/main" val="1745783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2000" fill="hold"/>
                                        <p:tgtEl>
                                          <p:spTgt spid="47"/>
                                        </p:tgtEl>
                                        <p:attrNameLst>
                                          <p:attrName>ppt_x</p:attrName>
                                        </p:attrNameLst>
                                      </p:cBhvr>
                                      <p:tavLst>
                                        <p:tav tm="0">
                                          <p:val>
                                            <p:strVal val="#ppt_x"/>
                                          </p:val>
                                        </p:tav>
                                        <p:tav tm="100000">
                                          <p:val>
                                            <p:strVal val="#ppt_x"/>
                                          </p:val>
                                        </p:tav>
                                      </p:tavLst>
                                    </p:anim>
                                    <p:anim calcmode="lin" valueType="num">
                                      <p:cBhvr additive="base">
                                        <p:cTn id="8" dur="2000" fill="hold"/>
                                        <p:tgtEl>
                                          <p:spTgt spid="47"/>
                                        </p:tgtEl>
                                        <p:attrNameLst>
                                          <p:attrName>ppt_y</p:attrName>
                                        </p:attrNameLst>
                                      </p:cBhvr>
                                      <p:tavLst>
                                        <p:tav tm="0">
                                          <p:val>
                                            <p:strVal val="0-#ppt_h/2"/>
                                          </p:val>
                                        </p:tav>
                                        <p:tav tm="100000">
                                          <p:val>
                                            <p:strVal val="#ppt_y"/>
                                          </p:val>
                                        </p:tav>
                                      </p:tavLst>
                                    </p:anim>
                                  </p:childTnLst>
                                </p:cTn>
                              </p:par>
                            </p:childTnLst>
                          </p:cTn>
                        </p:par>
                        <p:par>
                          <p:cTn id="9" fill="hold">
                            <p:stCondLst>
                              <p:cond delay="2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12"/>
                                        </p:tgtEl>
                                      </p:cBhvr>
                                    </p:animEffect>
                                    <p:animScale>
                                      <p:cBhvr>
                                        <p:cTn id="15" dur="750" autoRev="1" fill="hold"/>
                                        <p:tgtEl>
                                          <p:spTgt spid="12"/>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par>
                                <p:cTn id="21" presetID="1" presetClass="mediacall" presetSubtype="0" fill="hold" nodeType="withEffect">
                                  <p:stCondLst>
                                    <p:cond delay="0"/>
                                  </p:stCondLst>
                                  <p:childTnLst>
                                    <p:cmd type="call" cmd="playFrom(0.0)">
                                      <p:cBhvr>
                                        <p:cTn id="22" dur="219788" fill="hold"/>
                                        <p:tgtEl>
                                          <p:spTgt spid="14"/>
                                        </p:tgtEl>
                                      </p:cBhvr>
                                    </p:cmd>
                                  </p:childTnLst>
                                </p:cTn>
                              </p:par>
                              <p:par>
                                <p:cTn id="23" presetID="10" presetClass="entr" presetSubtype="0" fill="hold" grpId="0" nodeType="withEffect">
                                  <p:stCondLst>
                                    <p:cond delay="500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par>
                                <p:cTn id="26" presetID="26" presetClass="emph" presetSubtype="0" repeatCount="indefinite" fill="hold" grpId="1" nodeType="withEffect">
                                  <p:stCondLst>
                                    <p:cond delay="0"/>
                                  </p:stCondLst>
                                  <p:childTnLst>
                                    <p:animEffect transition="out" filter="fade">
                                      <p:cBhvr>
                                        <p:cTn id="27" dur="1500" tmFilter="0, 0; .2, .5; .8, .5; 1, 0"/>
                                        <p:tgtEl>
                                          <p:spTgt spid="49"/>
                                        </p:tgtEl>
                                      </p:cBhvr>
                                    </p:animEffect>
                                    <p:animScale>
                                      <p:cBhvr>
                                        <p:cTn id="28" dur="750" autoRev="1" fill="hold"/>
                                        <p:tgtEl>
                                          <p:spTgt spid="49"/>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2" nodeType="clickEffect">
                                  <p:stCondLst>
                                    <p:cond delay="0"/>
                                  </p:stCondLst>
                                  <p:childTnLst>
                                    <p:animEffect transition="out" filter="fade">
                                      <p:cBhvr>
                                        <p:cTn id="32" dur="500"/>
                                        <p:tgtEl>
                                          <p:spTgt spid="49"/>
                                        </p:tgtEl>
                                      </p:cBhvr>
                                    </p:animEffect>
                                    <p:set>
                                      <p:cBhvr>
                                        <p:cTn id="33" dur="1" fill="hold">
                                          <p:stCondLst>
                                            <p:cond delay="499"/>
                                          </p:stCondLst>
                                        </p:cTn>
                                        <p:tgtEl>
                                          <p:spTgt spid="49"/>
                                        </p:tgtEl>
                                        <p:attrNameLst>
                                          <p:attrName>style.visibility</p:attrName>
                                        </p:attrNameLst>
                                      </p:cBhvr>
                                      <p:to>
                                        <p:strVal val="hidden"/>
                                      </p:to>
                                    </p:set>
                                  </p:childTnLst>
                                </p:cTn>
                              </p:par>
                            </p:childTnLst>
                          </p:cTn>
                        </p:par>
                        <p:par>
                          <p:cTn id="34" fill="hold">
                            <p:stCondLst>
                              <p:cond delay="500"/>
                            </p:stCondLst>
                            <p:childTnLst>
                              <p:par>
                                <p:cTn id="35" presetID="2" presetClass="entr" presetSubtype="8" decel="10000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2000" fill="hold"/>
                                        <p:tgtEl>
                                          <p:spTgt spid="21"/>
                                        </p:tgtEl>
                                        <p:attrNameLst>
                                          <p:attrName>ppt_x</p:attrName>
                                        </p:attrNameLst>
                                      </p:cBhvr>
                                      <p:tavLst>
                                        <p:tav tm="0">
                                          <p:val>
                                            <p:strVal val="0-#ppt_w/2"/>
                                          </p:val>
                                        </p:tav>
                                        <p:tav tm="100000">
                                          <p:val>
                                            <p:strVal val="#ppt_x"/>
                                          </p:val>
                                        </p:tav>
                                      </p:tavLst>
                                    </p:anim>
                                    <p:anim calcmode="lin" valueType="num">
                                      <p:cBhvr additive="base">
                                        <p:cTn id="38" dur="2000" fill="hold"/>
                                        <p:tgtEl>
                                          <p:spTgt spid="21"/>
                                        </p:tgtEl>
                                        <p:attrNameLst>
                                          <p:attrName>ppt_y</p:attrName>
                                        </p:attrNameLst>
                                      </p:cBhvr>
                                      <p:tavLst>
                                        <p:tav tm="0">
                                          <p:val>
                                            <p:strVal val="#ppt_y"/>
                                          </p:val>
                                        </p:tav>
                                        <p:tav tm="100000">
                                          <p:val>
                                            <p:strVal val="#ppt_y"/>
                                          </p:val>
                                        </p:tav>
                                      </p:tavLst>
                                    </p:anim>
                                  </p:childTnLst>
                                </p:cTn>
                              </p:par>
                              <p:par>
                                <p:cTn id="39" presetID="2" presetClass="entr" presetSubtype="1" decel="10000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anim calcmode="lin" valueType="num">
                                      <p:cBhvr additive="base">
                                        <p:cTn id="41" dur="2000" fill="hold"/>
                                        <p:tgtEl>
                                          <p:spTgt spid="46"/>
                                        </p:tgtEl>
                                        <p:attrNameLst>
                                          <p:attrName>ppt_x</p:attrName>
                                        </p:attrNameLst>
                                      </p:cBhvr>
                                      <p:tavLst>
                                        <p:tav tm="0">
                                          <p:val>
                                            <p:strVal val="#ppt_x"/>
                                          </p:val>
                                        </p:tav>
                                        <p:tav tm="100000">
                                          <p:val>
                                            <p:strVal val="#ppt_x"/>
                                          </p:val>
                                        </p:tav>
                                      </p:tavLst>
                                    </p:anim>
                                    <p:anim calcmode="lin" valueType="num">
                                      <p:cBhvr additive="base">
                                        <p:cTn id="42" dur="2000" fill="hold"/>
                                        <p:tgtEl>
                                          <p:spTgt spid="46"/>
                                        </p:tgtEl>
                                        <p:attrNameLst>
                                          <p:attrName>ppt_y</p:attrName>
                                        </p:attrNameLst>
                                      </p:cBhvr>
                                      <p:tavLst>
                                        <p:tav tm="0">
                                          <p:val>
                                            <p:strVal val="0-#ppt_h/2"/>
                                          </p:val>
                                        </p:tav>
                                        <p:tav tm="100000">
                                          <p:val>
                                            <p:strVal val="#ppt_y"/>
                                          </p:val>
                                        </p:tav>
                                      </p:tavLst>
                                    </p:anim>
                                  </p:childTnLst>
                                </p:cTn>
                              </p:par>
                              <p:par>
                                <p:cTn id="43" presetID="10" presetClass="entr" presetSubtype="0" fill="hold" grpId="0" nodeType="withEffect">
                                  <p:stCondLst>
                                    <p:cond delay="2500"/>
                                  </p:stCondLst>
                                  <p:childTnLst>
                                    <p:set>
                                      <p:cBhvr>
                                        <p:cTn id="44" dur="1" fill="hold">
                                          <p:stCondLst>
                                            <p:cond delay="0"/>
                                          </p:stCondLst>
                                        </p:cTn>
                                        <p:tgtEl>
                                          <p:spTgt spid="48"/>
                                        </p:tgtEl>
                                        <p:attrNameLst>
                                          <p:attrName>style.visibility</p:attrName>
                                        </p:attrNameLst>
                                      </p:cBhvr>
                                      <p:to>
                                        <p:strVal val="visible"/>
                                      </p:to>
                                    </p:set>
                                    <p:animEffect transition="in" filter="fade">
                                      <p:cBhvr>
                                        <p:cTn id="45" dur="500"/>
                                        <p:tgtEl>
                                          <p:spTgt spid="48"/>
                                        </p:tgtEl>
                                      </p:cBhvr>
                                    </p:animEffect>
                                  </p:childTnLst>
                                </p:cTn>
                              </p:par>
                              <p:par>
                                <p:cTn id="46" presetID="26" presetClass="emph" presetSubtype="0" repeatCount="indefinite" fill="hold" grpId="1" nodeType="withEffect">
                                  <p:stCondLst>
                                    <p:cond delay="0"/>
                                  </p:stCondLst>
                                  <p:childTnLst>
                                    <p:animEffect transition="out" filter="fade">
                                      <p:cBhvr>
                                        <p:cTn id="47" dur="1500" tmFilter="0, 0; .2, .5; .8, .5; 1, 0"/>
                                        <p:tgtEl>
                                          <p:spTgt spid="48"/>
                                        </p:tgtEl>
                                      </p:cBhvr>
                                    </p:animEffect>
                                    <p:animScale>
                                      <p:cBhvr>
                                        <p:cTn id="48" dur="7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14"/>
                </p:tgtEl>
              </p:cMediaNode>
            </p:audio>
          </p:childTnLst>
        </p:cTn>
      </p:par>
    </p:tnLst>
    <p:bldLst>
      <p:bldP spid="48" grpId="0"/>
      <p:bldP spid="48" grpId="1"/>
      <p:bldP spid="49" grpId="0"/>
      <p:bldP spid="49" grpId="1"/>
      <p:bldP spid="49" grpId="2"/>
      <p:bldP spid="12" grpId="0"/>
      <p:bldP spid="12" grpId="1"/>
      <p:bldP spid="12"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D31CD-5079-B77D-0B9E-F812592DEE65}"/>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49C8BC06-4446-2F81-89E7-BA5C2D404185}"/>
              </a:ext>
            </a:extLst>
          </p:cNvPr>
          <p:cNvSpPr>
            <a:spLocks noGrp="1" noRot="1" noMove="1" noResize="1" noEditPoints="1" noAdjustHandles="1" noChangeArrowheads="1" noChangeShapeType="1"/>
          </p:cNvSpPr>
          <p:nvPr/>
        </p:nvSpPr>
        <p:spPr>
          <a:xfrm>
            <a:off x="-1473073" y="1064332"/>
            <a:ext cx="15684373" cy="2433102"/>
          </a:xfrm>
          <a:prstGeom prst="rect">
            <a:avLst/>
          </a:prstGeom>
          <a:solidFill>
            <a:schemeClr val="bg1">
              <a:lumMod val="8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42D64D32-34FE-1125-A57B-577E85F2D195}"/>
              </a:ext>
            </a:extLst>
          </p:cNvPr>
          <p:cNvSpPr>
            <a:spLocks noGrp="1" noRot="1" noMove="1" noResize="1" noEditPoints="1" noAdjustHandles="1" noChangeArrowheads="1" noChangeShapeType="1"/>
          </p:cNvSpPr>
          <p:nvPr/>
        </p:nvSpPr>
        <p:spPr>
          <a:xfrm rot="10800000">
            <a:off x="-1" y="4025144"/>
            <a:ext cx="12197369" cy="2832856"/>
          </a:xfrm>
          <a:prstGeom prst="rect">
            <a:avLst/>
          </a:prstGeom>
          <a:solidFill>
            <a:schemeClr val="accent5">
              <a:lumMod val="75000"/>
              <a:alpha val="50000"/>
            </a:schemeClr>
          </a:solidFill>
          <a:ln>
            <a:noFill/>
          </a:ln>
          <a:effectLst>
            <a:outerShdw blurRad="127000" dist="635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382" dirty="0"/>
          </a:p>
        </p:txBody>
      </p:sp>
      <p:sp>
        <p:nvSpPr>
          <p:cNvPr id="5" name="Titel 1">
            <a:extLst>
              <a:ext uri="{FF2B5EF4-FFF2-40B4-BE49-F238E27FC236}">
                <a16:creationId xmlns:a16="http://schemas.microsoft.com/office/drawing/2014/main" id="{BF25A236-8881-10B6-0795-08B56AF98B2D}"/>
              </a:ext>
            </a:extLst>
          </p:cNvPr>
          <p:cNvSpPr>
            <a:spLocks noGrp="1" noRot="1" noMove="1" noResize="1" noEditPoints="1" noAdjustHandles="1" noChangeArrowheads="1" noChangeShapeType="1"/>
          </p:cNvSpPr>
          <p:nvPr>
            <p:ph type="ctrTitle"/>
          </p:nvPr>
        </p:nvSpPr>
        <p:spPr>
          <a:xfrm>
            <a:off x="404090" y="800114"/>
            <a:ext cx="9144000" cy="2387600"/>
          </a:xfrm>
          <a:effectLst>
            <a:outerShdw blurRad="127000" dist="63500" dir="2700000" algn="tl" rotWithShape="0">
              <a:prstClr val="black">
                <a:alpha val="40000"/>
              </a:prstClr>
            </a:outerShdw>
          </a:effectLst>
        </p:spPr>
        <p:txBody>
          <a:bodyPr/>
          <a:lstStyle/>
          <a:p>
            <a:pPr algn="l"/>
            <a:r>
              <a:rPr lang="nl-NL" sz="11500" spc="300" dirty="0">
                <a:effectLst>
                  <a:outerShdw blurRad="50800" dist="50800" dir="2700000" algn="tl" rotWithShape="0">
                    <a:schemeClr val="bg1">
                      <a:alpha val="60000"/>
                    </a:schemeClr>
                  </a:outerShdw>
                </a:effectLst>
                <a:latin typeface="Congenial Black" panose="020F0502020204030204" pitchFamily="2" charset="0"/>
              </a:rPr>
              <a:t>Einde</a:t>
            </a:r>
            <a:endParaRPr lang="nl-NL" spc="300" dirty="0">
              <a:effectLst>
                <a:outerShdw blurRad="50800" dist="50800" dir="2700000" algn="tl" rotWithShape="0">
                  <a:schemeClr val="bg1">
                    <a:alpha val="60000"/>
                  </a:schemeClr>
                </a:outerShdw>
              </a:effectLst>
              <a:latin typeface="Congenial Black" panose="020F0502020204030204" pitchFamily="2" charset="0"/>
            </a:endParaRPr>
          </a:p>
        </p:txBody>
      </p:sp>
      <p:sp>
        <p:nvSpPr>
          <p:cNvPr id="6" name="Ondertitel 2">
            <a:extLst>
              <a:ext uri="{FF2B5EF4-FFF2-40B4-BE49-F238E27FC236}">
                <a16:creationId xmlns:a16="http://schemas.microsoft.com/office/drawing/2014/main" id="{3F635C93-914F-CDF6-F130-66DCDA4C98ED}"/>
              </a:ext>
            </a:extLst>
          </p:cNvPr>
          <p:cNvSpPr>
            <a:spLocks noGrp="1" noRot="1" noMove="1" noResize="1" noEditPoints="1" noAdjustHandles="1" noChangeArrowheads="1" noChangeShapeType="1"/>
          </p:cNvSpPr>
          <p:nvPr>
            <p:ph type="subTitle" idx="1"/>
          </p:nvPr>
        </p:nvSpPr>
        <p:spPr>
          <a:xfrm>
            <a:off x="578261" y="2475948"/>
            <a:ext cx="9144000" cy="1655762"/>
          </a:xfrm>
          <a:noFill/>
          <a:effectLst>
            <a:outerShdw blurRad="127000" dist="63500" dir="2700000" algn="tl" rotWithShape="0">
              <a:prstClr val="black">
                <a:alpha val="40000"/>
              </a:prstClr>
            </a:outerShdw>
          </a:effectLst>
        </p:spPr>
        <p:txBody>
          <a:bodyPr>
            <a:normAutofit/>
          </a:bodyPr>
          <a:lstStyle/>
          <a:p>
            <a:pPr algn="l"/>
            <a:r>
              <a:rPr lang="nl-NL" sz="3600" b="1" i="1" spc="600" dirty="0">
                <a:solidFill>
                  <a:schemeClr val="accent5"/>
                </a:solidFill>
                <a:effectLst>
                  <a:outerShdw blurRad="50800" dist="50800" dir="2700000" algn="tl" rotWithShape="0">
                    <a:schemeClr val="bg1">
                      <a:alpha val="40000"/>
                    </a:schemeClr>
                  </a:outerShdw>
                </a:effectLst>
                <a:latin typeface="Congenial SemiBold" panose="020F0502020204030204" pitchFamily="2" charset="0"/>
              </a:rPr>
              <a:t>Bedankt voor het spelen</a:t>
            </a:r>
          </a:p>
        </p:txBody>
      </p:sp>
      <p:sp>
        <p:nvSpPr>
          <p:cNvPr id="99" name="Tekstvak 98">
            <a:extLst>
              <a:ext uri="{FF2B5EF4-FFF2-40B4-BE49-F238E27FC236}">
                <a16:creationId xmlns:a16="http://schemas.microsoft.com/office/drawing/2014/main" id="{5E0366F4-C50A-7C40-E4F5-099E79A498E7}"/>
              </a:ext>
            </a:extLst>
          </p:cNvPr>
          <p:cNvSpPr txBox="1">
            <a:spLocks noGrp="1" noRot="1" noMove="1" noResize="1" noEditPoints="1" noAdjustHandles="1" noChangeArrowheads="1" noChangeShapeType="1"/>
          </p:cNvSpPr>
          <p:nvPr/>
        </p:nvSpPr>
        <p:spPr>
          <a:xfrm>
            <a:off x="0" y="4386887"/>
            <a:ext cx="12192000" cy="1200329"/>
          </a:xfrm>
          <a:prstGeom prst="rect">
            <a:avLst/>
          </a:prstGeom>
          <a:noFill/>
          <a:effectLst>
            <a:outerShdw blurRad="127000" dist="63500" dir="2700000" algn="tl" rotWithShape="0">
              <a:prstClr val="black">
                <a:alpha val="40000"/>
              </a:prstClr>
            </a:outerShdw>
          </a:effectLst>
        </p:spPr>
        <p:txBody>
          <a:bodyPr wrap="square" rtlCol="0">
            <a:spAutoFit/>
          </a:bodyPr>
          <a:lstStyle/>
          <a:p>
            <a:pPr algn="ctr"/>
            <a:r>
              <a:rPr lang="nl-NL" sz="3600" dirty="0">
                <a:solidFill>
                  <a:schemeClr val="bg1"/>
                </a:solidFill>
              </a:rPr>
              <a:t>Scan de </a:t>
            </a:r>
            <a:r>
              <a:rPr lang="nl-NL" sz="3600" dirty="0" err="1">
                <a:solidFill>
                  <a:schemeClr val="bg1"/>
                </a:solidFill>
              </a:rPr>
              <a:t>qr</a:t>
            </a:r>
            <a:r>
              <a:rPr lang="nl-NL" sz="3600" dirty="0">
                <a:solidFill>
                  <a:schemeClr val="bg1"/>
                </a:solidFill>
              </a:rPr>
              <a:t>-code om een review achter te laten &amp;</a:t>
            </a:r>
          </a:p>
          <a:p>
            <a:pPr algn="ctr"/>
            <a:r>
              <a:rPr lang="nl-NL" sz="3600" dirty="0">
                <a:solidFill>
                  <a:schemeClr val="bg1"/>
                </a:solidFill>
              </a:rPr>
              <a:t>volg ons op de </a:t>
            </a:r>
            <a:r>
              <a:rPr lang="nl-NL" sz="3600" dirty="0" err="1">
                <a:solidFill>
                  <a:schemeClr val="bg1"/>
                </a:solidFill>
              </a:rPr>
              <a:t>socials</a:t>
            </a:r>
            <a:r>
              <a:rPr lang="nl-NL" sz="3600" dirty="0">
                <a:solidFill>
                  <a:schemeClr val="bg1"/>
                </a:solidFill>
              </a:rPr>
              <a:t> hieronder</a:t>
            </a:r>
          </a:p>
        </p:txBody>
      </p:sp>
      <p:grpSp>
        <p:nvGrpSpPr>
          <p:cNvPr id="137" name="Groep 136">
            <a:extLst>
              <a:ext uri="{FF2B5EF4-FFF2-40B4-BE49-F238E27FC236}">
                <a16:creationId xmlns:a16="http://schemas.microsoft.com/office/drawing/2014/main" id="{FFC65AC1-5455-F4A3-4B3B-1878B0CD8DE7}"/>
              </a:ext>
            </a:extLst>
          </p:cNvPr>
          <p:cNvGrpSpPr>
            <a:grpSpLocks noGrp="1" noUngrp="1" noRot="1" noMove="1" noResize="1"/>
          </p:cNvGrpSpPr>
          <p:nvPr/>
        </p:nvGrpSpPr>
        <p:grpSpPr>
          <a:xfrm>
            <a:off x="4752088" y="5818491"/>
            <a:ext cx="3297574" cy="584775"/>
            <a:chOff x="4752088" y="5818491"/>
            <a:chExt cx="3297574" cy="584775"/>
          </a:xfrm>
          <a:effectLst>
            <a:outerShdw blurRad="127000" dist="63500" dir="2700000" algn="tl" rotWithShape="0">
              <a:prstClr val="black">
                <a:alpha val="40000"/>
              </a:prstClr>
            </a:outerShdw>
          </a:effectLst>
        </p:grpSpPr>
        <p:sp>
          <p:nvSpPr>
            <p:cNvPr id="100" name="Tekstvak 99">
              <a:extLst>
                <a:ext uri="{FF2B5EF4-FFF2-40B4-BE49-F238E27FC236}">
                  <a16:creationId xmlns:a16="http://schemas.microsoft.com/office/drawing/2014/main" id="{D651C9EF-9960-493A-181E-3510CA27C160}"/>
                </a:ext>
              </a:extLst>
            </p:cNvPr>
            <p:cNvSpPr txBox="1">
              <a:spLocks noGrp="1" noRot="1" noMove="1" noResize="1" noEditPoints="1" noAdjustHandles="1" noChangeArrowheads="1" noChangeShapeType="1"/>
            </p:cNvSpPr>
            <p:nvPr/>
          </p:nvSpPr>
          <p:spPr>
            <a:xfrm>
              <a:off x="4976090" y="581849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05" name="Graphic 103">
              <a:extLst>
                <a:ext uri="{FF2B5EF4-FFF2-40B4-BE49-F238E27FC236}">
                  <a16:creationId xmlns:a16="http://schemas.microsoft.com/office/drawing/2014/main" id="{744DAD39-01BD-66F3-2B26-F1373EDD916D}"/>
                </a:ext>
              </a:extLst>
            </p:cNvPr>
            <p:cNvSpPr>
              <a:spLocks noGrp="1" noRot="1" noChangeAspect="1" noMove="1" noResize="1" noEditPoints="1" noAdjustHandles="1" noChangeArrowheads="1" noChangeShapeType="1"/>
            </p:cNvSpPr>
            <p:nvPr/>
          </p:nvSpPr>
          <p:spPr>
            <a:xfrm>
              <a:off x="4752088" y="5853109"/>
              <a:ext cx="448002" cy="515540"/>
            </a:xfrm>
            <a:custGeom>
              <a:avLst/>
              <a:gdLst>
                <a:gd name="connsiteX0" fmla="*/ 1527143 w 2907685"/>
                <a:gd name="connsiteY0" fmla="*/ 2790 h 3346018"/>
                <a:gd name="connsiteX1" fmla="*/ 2072353 w 2907685"/>
                <a:gd name="connsiteY1" fmla="*/ 0 h 3346018"/>
                <a:gd name="connsiteX2" fmla="*/ 2316615 w 2907685"/>
                <a:gd name="connsiteY2" fmla="*/ 581698 h 3346018"/>
                <a:gd name="connsiteX3" fmla="*/ 2316391 w 2907685"/>
                <a:gd name="connsiteY3" fmla="*/ 581475 h 3346018"/>
                <a:gd name="connsiteX4" fmla="*/ 2904561 w 2907685"/>
                <a:gd name="connsiteY4" fmla="*/ 830870 h 3346018"/>
                <a:gd name="connsiteX5" fmla="*/ 2907686 w 2907685"/>
                <a:gd name="connsiteY5" fmla="*/ 831093 h 3346018"/>
                <a:gd name="connsiteX6" fmla="*/ 2907686 w 2907685"/>
                <a:gd name="connsiteY6" fmla="*/ 1393040 h 3346018"/>
                <a:gd name="connsiteX7" fmla="*/ 2312821 w 2907685"/>
                <a:gd name="connsiteY7" fmla="*/ 1253892 h 3346018"/>
                <a:gd name="connsiteX8" fmla="*/ 2321971 w 2907685"/>
                <a:gd name="connsiteY8" fmla="*/ 1257686 h 3346018"/>
                <a:gd name="connsiteX9" fmla="*/ 2090206 w 2907685"/>
                <a:gd name="connsiteY9" fmla="*/ 1124229 h 3346018"/>
                <a:gd name="connsiteX10" fmla="*/ 2096009 w 2907685"/>
                <a:gd name="connsiteY10" fmla="*/ 1128023 h 3346018"/>
                <a:gd name="connsiteX11" fmla="*/ 2093219 w 2907685"/>
                <a:gd name="connsiteY11" fmla="*/ 2348105 h 3346018"/>
                <a:gd name="connsiteX12" fmla="*/ 1902742 w 2907685"/>
                <a:gd name="connsiteY12" fmla="*/ 2900902 h 3346018"/>
                <a:gd name="connsiteX13" fmla="*/ 1904974 w 2907685"/>
                <a:gd name="connsiteY13" fmla="*/ 2897443 h 3346018"/>
                <a:gd name="connsiteX14" fmla="*/ 1082473 w 2907685"/>
                <a:gd name="connsiteY14" fmla="*/ 3345015 h 3346018"/>
                <a:gd name="connsiteX15" fmla="*/ 1080911 w 2907685"/>
                <a:gd name="connsiteY15" fmla="*/ 3345015 h 3346018"/>
                <a:gd name="connsiteX16" fmla="*/ 1034714 w 2907685"/>
                <a:gd name="connsiteY16" fmla="*/ 3346019 h 3346018"/>
                <a:gd name="connsiteX17" fmla="*/ 507470 w 2907685"/>
                <a:gd name="connsiteY17" fmla="*/ 3198837 h 3346018"/>
                <a:gd name="connsiteX18" fmla="*/ 511933 w 2907685"/>
                <a:gd name="connsiteY18" fmla="*/ 3201403 h 3346018"/>
                <a:gd name="connsiteX19" fmla="*/ 3324 w 2907685"/>
                <a:gd name="connsiteY19" fmla="*/ 2409812 h 3346018"/>
                <a:gd name="connsiteX20" fmla="*/ 2878 w 2907685"/>
                <a:gd name="connsiteY20" fmla="*/ 2405237 h 3346018"/>
                <a:gd name="connsiteX21" fmla="*/ 1539 w 2907685"/>
                <a:gd name="connsiteY21" fmla="*/ 2197464 h 3346018"/>
                <a:gd name="connsiteX22" fmla="*/ 1046096 w 2907685"/>
                <a:gd name="connsiteY22" fmla="*/ 1251661 h 3346018"/>
                <a:gd name="connsiteX23" fmla="*/ 1225080 w 2907685"/>
                <a:gd name="connsiteY23" fmla="*/ 1266836 h 3346018"/>
                <a:gd name="connsiteX24" fmla="*/ 1218831 w 2907685"/>
                <a:gd name="connsiteY24" fmla="*/ 1265944 h 3346018"/>
                <a:gd name="connsiteX25" fmla="*/ 1213252 w 2907685"/>
                <a:gd name="connsiteY25" fmla="*/ 1885023 h 3346018"/>
                <a:gd name="connsiteX26" fmla="*/ 1054800 w 2907685"/>
                <a:gd name="connsiteY26" fmla="*/ 1858019 h 3346018"/>
                <a:gd name="connsiteX27" fmla="*/ 603434 w 2907685"/>
                <a:gd name="connsiteY27" fmla="*/ 2177267 h 3346018"/>
                <a:gd name="connsiteX28" fmla="*/ 602430 w 2907685"/>
                <a:gd name="connsiteY28" fmla="*/ 2180614 h 3346018"/>
                <a:gd name="connsiteX29" fmla="*/ 578997 w 2907685"/>
                <a:gd name="connsiteY29" fmla="*/ 2339736 h 3346018"/>
                <a:gd name="connsiteX30" fmla="*/ 583125 w 2907685"/>
                <a:gd name="connsiteY30" fmla="*/ 2407804 h 3346018"/>
                <a:gd name="connsiteX31" fmla="*/ 582902 w 2907685"/>
                <a:gd name="connsiteY31" fmla="*/ 2405126 h 3346018"/>
                <a:gd name="connsiteX32" fmla="*/ 1051675 w 2907685"/>
                <a:gd name="connsiteY32" fmla="*/ 2805719 h 3346018"/>
                <a:gd name="connsiteX33" fmla="*/ 1071872 w 2907685"/>
                <a:gd name="connsiteY33" fmla="*/ 2805273 h 3346018"/>
                <a:gd name="connsiteX34" fmla="*/ 1070868 w 2907685"/>
                <a:gd name="connsiteY34" fmla="*/ 2805273 h 3346018"/>
                <a:gd name="connsiteX35" fmla="*/ 1455951 w 2907685"/>
                <a:gd name="connsiteY35" fmla="*/ 2582770 h 3346018"/>
                <a:gd name="connsiteX36" fmla="*/ 1457067 w 2907685"/>
                <a:gd name="connsiteY36" fmla="*/ 2580762 h 3346018"/>
                <a:gd name="connsiteX37" fmla="*/ 1514088 w 2907685"/>
                <a:gd name="connsiteY37" fmla="*/ 2434472 h 3346018"/>
                <a:gd name="connsiteX38" fmla="*/ 1514199 w 2907685"/>
                <a:gd name="connsiteY38" fmla="*/ 2432910 h 3346018"/>
                <a:gd name="connsiteX39" fmla="*/ 1523907 w 2907685"/>
                <a:gd name="connsiteY39" fmla="*/ 1685507 h 3346018"/>
                <a:gd name="connsiteX40" fmla="*/ 1526697 w 2907685"/>
                <a:gd name="connsiteY40" fmla="*/ 2455 h 3346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07685" h="3346018">
                  <a:moveTo>
                    <a:pt x="1527143" y="2790"/>
                  </a:moveTo>
                  <a:cubicBezTo>
                    <a:pt x="1709809" y="0"/>
                    <a:pt x="1891137" y="1451"/>
                    <a:pt x="2072353" y="0"/>
                  </a:cubicBezTo>
                  <a:cubicBezTo>
                    <a:pt x="2078378" y="226631"/>
                    <a:pt x="2170325" y="430611"/>
                    <a:pt x="2316615" y="581698"/>
                  </a:cubicBezTo>
                  <a:lnTo>
                    <a:pt x="2316391" y="581475"/>
                  </a:lnTo>
                  <a:cubicBezTo>
                    <a:pt x="2473839" y="723301"/>
                    <a:pt x="2678711" y="815248"/>
                    <a:pt x="2904561" y="830870"/>
                  </a:cubicBezTo>
                  <a:lnTo>
                    <a:pt x="2907686" y="831093"/>
                  </a:lnTo>
                  <a:lnTo>
                    <a:pt x="2907686" y="1393040"/>
                  </a:lnTo>
                  <a:cubicBezTo>
                    <a:pt x="2694333" y="1387684"/>
                    <a:pt x="2493702" y="1338474"/>
                    <a:pt x="2312821" y="1253892"/>
                  </a:cubicBezTo>
                  <a:lnTo>
                    <a:pt x="2321971" y="1257686"/>
                  </a:lnTo>
                  <a:cubicBezTo>
                    <a:pt x="2234487" y="1215618"/>
                    <a:pt x="2160506" y="1172434"/>
                    <a:pt x="2090206" y="1124229"/>
                  </a:cubicBezTo>
                  <a:lnTo>
                    <a:pt x="2096009" y="1128023"/>
                  </a:lnTo>
                  <a:cubicBezTo>
                    <a:pt x="2094670" y="1535201"/>
                    <a:pt x="2097348" y="1942378"/>
                    <a:pt x="2093219" y="2348105"/>
                  </a:cubicBezTo>
                  <a:cubicBezTo>
                    <a:pt x="2081726" y="2554874"/>
                    <a:pt x="2012989" y="2743454"/>
                    <a:pt x="1902742" y="2900902"/>
                  </a:cubicBezTo>
                  <a:lnTo>
                    <a:pt x="1904974" y="2897443"/>
                  </a:lnTo>
                  <a:cubicBezTo>
                    <a:pt x="1720633" y="3161456"/>
                    <a:pt x="1422029" y="3334749"/>
                    <a:pt x="1082473" y="3345015"/>
                  </a:cubicBezTo>
                  <a:lnTo>
                    <a:pt x="1080911" y="3345015"/>
                  </a:lnTo>
                  <a:cubicBezTo>
                    <a:pt x="1067186" y="3345684"/>
                    <a:pt x="1051006" y="3346019"/>
                    <a:pt x="1034714" y="3346019"/>
                  </a:cubicBezTo>
                  <a:cubicBezTo>
                    <a:pt x="841670" y="3346019"/>
                    <a:pt x="661236" y="3292234"/>
                    <a:pt x="507470" y="3198837"/>
                  </a:cubicBezTo>
                  <a:lnTo>
                    <a:pt x="511933" y="3201403"/>
                  </a:lnTo>
                  <a:cubicBezTo>
                    <a:pt x="232076" y="3033020"/>
                    <a:pt x="39032" y="2744905"/>
                    <a:pt x="3324" y="2409812"/>
                  </a:cubicBezTo>
                  <a:lnTo>
                    <a:pt x="2878" y="2405237"/>
                  </a:lnTo>
                  <a:cubicBezTo>
                    <a:pt x="88" y="2335496"/>
                    <a:pt x="-1251" y="2265754"/>
                    <a:pt x="1539" y="2197464"/>
                  </a:cubicBezTo>
                  <a:cubicBezTo>
                    <a:pt x="56216" y="1664194"/>
                    <a:pt x="503007" y="1251661"/>
                    <a:pt x="1046096" y="1251661"/>
                  </a:cubicBezTo>
                  <a:cubicBezTo>
                    <a:pt x="1107133" y="1251661"/>
                    <a:pt x="1166944" y="1256905"/>
                    <a:pt x="1225080" y="1266836"/>
                  </a:cubicBezTo>
                  <a:lnTo>
                    <a:pt x="1218831" y="1265944"/>
                  </a:lnTo>
                  <a:cubicBezTo>
                    <a:pt x="1221621" y="1472266"/>
                    <a:pt x="1213252" y="1678700"/>
                    <a:pt x="1213252" y="1885023"/>
                  </a:cubicBezTo>
                  <a:cubicBezTo>
                    <a:pt x="1166051" y="1867950"/>
                    <a:pt x="1111597" y="1858019"/>
                    <a:pt x="1054800" y="1858019"/>
                  </a:cubicBezTo>
                  <a:cubicBezTo>
                    <a:pt x="846357" y="1858019"/>
                    <a:pt x="669047" y="1991253"/>
                    <a:pt x="603434" y="2177267"/>
                  </a:cubicBezTo>
                  <a:lnTo>
                    <a:pt x="602430" y="2180614"/>
                  </a:lnTo>
                  <a:cubicBezTo>
                    <a:pt x="587589" y="2228262"/>
                    <a:pt x="578997" y="2283050"/>
                    <a:pt x="578997" y="2339736"/>
                  </a:cubicBezTo>
                  <a:cubicBezTo>
                    <a:pt x="578997" y="2362723"/>
                    <a:pt x="580447" y="2385486"/>
                    <a:pt x="583125" y="2407804"/>
                  </a:cubicBezTo>
                  <a:lnTo>
                    <a:pt x="582902" y="2405126"/>
                  </a:lnTo>
                  <a:cubicBezTo>
                    <a:pt x="619949" y="2633430"/>
                    <a:pt x="815671" y="2805719"/>
                    <a:pt x="1051675" y="2805719"/>
                  </a:cubicBezTo>
                  <a:cubicBezTo>
                    <a:pt x="1058482" y="2805719"/>
                    <a:pt x="1065177" y="2805608"/>
                    <a:pt x="1071872" y="2805273"/>
                  </a:cubicBezTo>
                  <a:lnTo>
                    <a:pt x="1070868" y="2805273"/>
                  </a:lnTo>
                  <a:cubicBezTo>
                    <a:pt x="1234118" y="2800363"/>
                    <a:pt x="1375833" y="2712545"/>
                    <a:pt x="1455951" y="2582770"/>
                  </a:cubicBezTo>
                  <a:lnTo>
                    <a:pt x="1457067" y="2580762"/>
                  </a:lnTo>
                  <a:cubicBezTo>
                    <a:pt x="1486861" y="2539252"/>
                    <a:pt x="1507281" y="2489038"/>
                    <a:pt x="1514088" y="2434472"/>
                  </a:cubicBezTo>
                  <a:lnTo>
                    <a:pt x="1514199" y="2432910"/>
                  </a:lnTo>
                  <a:cubicBezTo>
                    <a:pt x="1528148" y="2183292"/>
                    <a:pt x="1522568" y="1935125"/>
                    <a:pt x="1523907" y="1685507"/>
                  </a:cubicBezTo>
                  <a:cubicBezTo>
                    <a:pt x="1525246" y="1123560"/>
                    <a:pt x="1522568" y="562952"/>
                    <a:pt x="1526697" y="2455"/>
                  </a:cubicBezTo>
                  <a:close/>
                </a:path>
              </a:pathLst>
            </a:custGeom>
            <a:solidFill>
              <a:schemeClr val="bg1"/>
            </a:solidFill>
            <a:ln w="111323" cap="flat">
              <a:noFill/>
              <a:prstDash val="solid"/>
              <a:miter/>
            </a:ln>
          </p:spPr>
          <p:txBody>
            <a:bodyPr rtlCol="0" anchor="ctr"/>
            <a:lstStyle/>
            <a:p>
              <a:endParaRPr lang="nl-NL" dirty="0">
                <a:solidFill>
                  <a:schemeClr val="bg1"/>
                </a:solidFill>
              </a:endParaRPr>
            </a:p>
          </p:txBody>
        </p:sp>
      </p:grpSp>
      <p:grpSp>
        <p:nvGrpSpPr>
          <p:cNvPr id="138" name="Groep 137">
            <a:extLst>
              <a:ext uri="{FF2B5EF4-FFF2-40B4-BE49-F238E27FC236}">
                <a16:creationId xmlns:a16="http://schemas.microsoft.com/office/drawing/2014/main" id="{91D25674-63ED-C76C-F697-0FB38676CC6D}"/>
              </a:ext>
            </a:extLst>
          </p:cNvPr>
          <p:cNvGrpSpPr>
            <a:grpSpLocks noGrp="1" noUngrp="1" noRot="1" noMove="1" noResize="1"/>
          </p:cNvGrpSpPr>
          <p:nvPr/>
        </p:nvGrpSpPr>
        <p:grpSpPr>
          <a:xfrm>
            <a:off x="8586576" y="5782281"/>
            <a:ext cx="3605424" cy="584775"/>
            <a:chOff x="8586576" y="5782281"/>
            <a:chExt cx="3605424" cy="584775"/>
          </a:xfrm>
          <a:effectLst>
            <a:outerShdw blurRad="127000" dist="63500" dir="2700000" algn="tl" rotWithShape="0">
              <a:prstClr val="black">
                <a:alpha val="40000"/>
              </a:prstClr>
            </a:outerShdw>
          </a:effectLst>
        </p:grpSpPr>
        <p:sp>
          <p:nvSpPr>
            <p:cNvPr id="132" name="Graphic 130">
              <a:extLst>
                <a:ext uri="{FF2B5EF4-FFF2-40B4-BE49-F238E27FC236}">
                  <a16:creationId xmlns:a16="http://schemas.microsoft.com/office/drawing/2014/main" id="{C593F2D7-333C-55B2-5C86-1E432FCE021F}"/>
                </a:ext>
              </a:extLst>
            </p:cNvPr>
            <p:cNvSpPr>
              <a:spLocks noGrp="1" noRot="1" noChangeAspect="1" noMove="1" noResize="1" noEditPoints="1" noAdjustHandles="1" noChangeArrowheads="1" noChangeShapeType="1"/>
            </p:cNvSpPr>
            <p:nvPr/>
          </p:nvSpPr>
          <p:spPr>
            <a:xfrm>
              <a:off x="8586576" y="5853108"/>
              <a:ext cx="729041" cy="513948"/>
            </a:xfrm>
            <a:custGeom>
              <a:avLst/>
              <a:gdLst>
                <a:gd name="connsiteX0" fmla="*/ 2556320 w 6427874"/>
                <a:gd name="connsiteY0" fmla="*/ 3221546 h 4531423"/>
                <a:gd name="connsiteX1" fmla="*/ 2556320 w 6427874"/>
                <a:gd name="connsiteY1" fmla="*/ 1310521 h 4531423"/>
                <a:gd name="connsiteX2" fmla="*/ 4236315 w 6427874"/>
                <a:gd name="connsiteY2" fmla="*/ 2266140 h 4531423"/>
                <a:gd name="connsiteX3" fmla="*/ 6293073 w 6427874"/>
                <a:gd name="connsiteY3" fmla="*/ 708946 h 4531423"/>
                <a:gd name="connsiteX4" fmla="*/ 5730502 w 6427874"/>
                <a:gd name="connsiteY4" fmla="*/ 138232 h 4531423"/>
                <a:gd name="connsiteX5" fmla="*/ 5724716 w 6427874"/>
                <a:gd name="connsiteY5" fmla="*/ 136946 h 4531423"/>
                <a:gd name="connsiteX6" fmla="*/ 3445717 w 6427874"/>
                <a:gd name="connsiteY6" fmla="*/ 214 h 4531423"/>
                <a:gd name="connsiteX7" fmla="*/ 3201400 w 6427874"/>
                <a:gd name="connsiteY7" fmla="*/ 1714 h 4531423"/>
                <a:gd name="connsiteX8" fmla="*/ 3213830 w 6427874"/>
                <a:gd name="connsiteY8" fmla="*/ 1500 h 4531423"/>
                <a:gd name="connsiteX9" fmla="*/ 2981944 w 6427874"/>
                <a:gd name="connsiteY9" fmla="*/ 0 h 4531423"/>
                <a:gd name="connsiteX10" fmla="*/ 609505 w 6427874"/>
                <a:gd name="connsiteY10" fmla="*/ 145947 h 4531423"/>
                <a:gd name="connsiteX11" fmla="*/ 702516 w 6427874"/>
                <a:gd name="connsiteY11" fmla="*/ 136517 h 4531423"/>
                <a:gd name="connsiteX12" fmla="*/ 135874 w 6427874"/>
                <a:gd name="connsiteY12" fmla="*/ 702945 h 4531423"/>
                <a:gd name="connsiteX13" fmla="*/ 134588 w 6427874"/>
                <a:gd name="connsiteY13" fmla="*/ 708517 h 4531423"/>
                <a:gd name="connsiteX14" fmla="*/ 0 w 6427874"/>
                <a:gd name="connsiteY14" fmla="*/ 2212134 h 4531423"/>
                <a:gd name="connsiteX15" fmla="*/ 214 w 6427874"/>
                <a:gd name="connsiteY15" fmla="*/ 2268498 h 4531423"/>
                <a:gd name="connsiteX16" fmla="*/ 214 w 6427874"/>
                <a:gd name="connsiteY16" fmla="*/ 2265498 h 4531423"/>
                <a:gd name="connsiteX17" fmla="*/ 0 w 6427874"/>
                <a:gd name="connsiteY17" fmla="*/ 2319076 h 4531423"/>
                <a:gd name="connsiteX18" fmla="*/ 142732 w 6427874"/>
                <a:gd name="connsiteY18" fmla="*/ 3874770 h 4531423"/>
                <a:gd name="connsiteX19" fmla="*/ 134588 w 6427874"/>
                <a:gd name="connsiteY19" fmla="*/ 3822478 h 4531423"/>
                <a:gd name="connsiteX20" fmla="*/ 697159 w 6427874"/>
                <a:gd name="connsiteY20" fmla="*/ 4393192 h 4531423"/>
                <a:gd name="connsiteX21" fmla="*/ 702945 w 6427874"/>
                <a:gd name="connsiteY21" fmla="*/ 4394478 h 4531423"/>
                <a:gd name="connsiteX22" fmla="*/ 2981944 w 6427874"/>
                <a:gd name="connsiteY22" fmla="*/ 4531209 h 4531423"/>
                <a:gd name="connsiteX23" fmla="*/ 3226261 w 6427874"/>
                <a:gd name="connsiteY23" fmla="*/ 4529709 h 4531423"/>
                <a:gd name="connsiteX24" fmla="*/ 3213830 w 6427874"/>
                <a:gd name="connsiteY24" fmla="*/ 4529923 h 4531423"/>
                <a:gd name="connsiteX25" fmla="*/ 3445717 w 6427874"/>
                <a:gd name="connsiteY25" fmla="*/ 4531424 h 4531423"/>
                <a:gd name="connsiteX26" fmla="*/ 5818156 w 6427874"/>
                <a:gd name="connsiteY26" fmla="*/ 4385477 h 4531423"/>
                <a:gd name="connsiteX27" fmla="*/ 5725144 w 6427874"/>
                <a:gd name="connsiteY27" fmla="*/ 4394907 h 4531423"/>
                <a:gd name="connsiteX28" fmla="*/ 6292215 w 6427874"/>
                <a:gd name="connsiteY28" fmla="*/ 3828479 h 4531423"/>
                <a:gd name="connsiteX29" fmla="*/ 6293501 w 6427874"/>
                <a:gd name="connsiteY29" fmla="*/ 3822906 h 4531423"/>
                <a:gd name="connsiteX30" fmla="*/ 6427875 w 6427874"/>
                <a:gd name="connsiteY30" fmla="*/ 2319504 h 4531423"/>
                <a:gd name="connsiteX31" fmla="*/ 6427661 w 6427874"/>
                <a:gd name="connsiteY31" fmla="*/ 2263140 h 4531423"/>
                <a:gd name="connsiteX32" fmla="*/ 6427661 w 6427874"/>
                <a:gd name="connsiteY32" fmla="*/ 2265926 h 4531423"/>
                <a:gd name="connsiteX33" fmla="*/ 6427875 w 6427874"/>
                <a:gd name="connsiteY33" fmla="*/ 2212348 h 4531423"/>
                <a:gd name="connsiteX34" fmla="*/ 6285143 w 6427874"/>
                <a:gd name="connsiteY34" fmla="*/ 656654 h 4531423"/>
                <a:gd name="connsiteX35" fmla="*/ 6293287 w 6427874"/>
                <a:gd name="connsiteY35" fmla="*/ 708946 h 45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27874" h="4531423">
                  <a:moveTo>
                    <a:pt x="2556320" y="3221546"/>
                  </a:moveTo>
                  <a:lnTo>
                    <a:pt x="2556320" y="1310521"/>
                  </a:lnTo>
                  <a:lnTo>
                    <a:pt x="4236315" y="2266140"/>
                  </a:lnTo>
                  <a:close/>
                  <a:moveTo>
                    <a:pt x="6293073" y="708946"/>
                  </a:moveTo>
                  <a:cubicBezTo>
                    <a:pt x="6217206" y="430125"/>
                    <a:pt x="6002893" y="214527"/>
                    <a:pt x="5730502" y="138232"/>
                  </a:cubicBezTo>
                  <a:lnTo>
                    <a:pt x="5724716" y="136946"/>
                  </a:lnTo>
                  <a:cubicBezTo>
                    <a:pt x="5040416" y="49935"/>
                    <a:pt x="4248960" y="214"/>
                    <a:pt x="3445717" y="214"/>
                  </a:cubicBezTo>
                  <a:cubicBezTo>
                    <a:pt x="3364063" y="214"/>
                    <a:pt x="3282625" y="643"/>
                    <a:pt x="3201400" y="1714"/>
                  </a:cubicBezTo>
                  <a:lnTo>
                    <a:pt x="3213830" y="1500"/>
                  </a:lnTo>
                  <a:cubicBezTo>
                    <a:pt x="3144822" y="643"/>
                    <a:pt x="3063597" y="0"/>
                    <a:pt x="2981944" y="0"/>
                  </a:cubicBezTo>
                  <a:cubicBezTo>
                    <a:pt x="2178701" y="0"/>
                    <a:pt x="1386816" y="49720"/>
                    <a:pt x="609505" y="145947"/>
                  </a:cubicBezTo>
                  <a:lnTo>
                    <a:pt x="702516" y="136517"/>
                  </a:lnTo>
                  <a:cubicBezTo>
                    <a:pt x="424553" y="214313"/>
                    <a:pt x="210241" y="429697"/>
                    <a:pt x="135874" y="702945"/>
                  </a:cubicBezTo>
                  <a:lnTo>
                    <a:pt x="134588" y="708517"/>
                  </a:lnTo>
                  <a:cubicBezTo>
                    <a:pt x="48863" y="1160502"/>
                    <a:pt x="0" y="1680639"/>
                    <a:pt x="0" y="2212134"/>
                  </a:cubicBezTo>
                  <a:cubicBezTo>
                    <a:pt x="0" y="2230993"/>
                    <a:pt x="0" y="2249853"/>
                    <a:pt x="214" y="2268498"/>
                  </a:cubicBezTo>
                  <a:lnTo>
                    <a:pt x="214" y="2265498"/>
                  </a:lnTo>
                  <a:cubicBezTo>
                    <a:pt x="214" y="2281357"/>
                    <a:pt x="0" y="2300216"/>
                    <a:pt x="0" y="2319076"/>
                  </a:cubicBezTo>
                  <a:cubicBezTo>
                    <a:pt x="0" y="2850571"/>
                    <a:pt x="49078" y="3370493"/>
                    <a:pt x="142732" y="3874770"/>
                  </a:cubicBezTo>
                  <a:lnTo>
                    <a:pt x="134588" y="3822478"/>
                  </a:lnTo>
                  <a:cubicBezTo>
                    <a:pt x="210455" y="4101298"/>
                    <a:pt x="424767" y="4316897"/>
                    <a:pt x="697159" y="4393192"/>
                  </a:cubicBezTo>
                  <a:lnTo>
                    <a:pt x="702945" y="4394478"/>
                  </a:lnTo>
                  <a:cubicBezTo>
                    <a:pt x="1387245" y="4481489"/>
                    <a:pt x="2178701" y="4531209"/>
                    <a:pt x="2981944" y="4531209"/>
                  </a:cubicBezTo>
                  <a:cubicBezTo>
                    <a:pt x="3063383" y="4531209"/>
                    <a:pt x="3144822" y="4530781"/>
                    <a:pt x="3226261" y="4529709"/>
                  </a:cubicBezTo>
                  <a:lnTo>
                    <a:pt x="3213830" y="4529923"/>
                  </a:lnTo>
                  <a:cubicBezTo>
                    <a:pt x="3282839" y="4530781"/>
                    <a:pt x="3364278" y="4531424"/>
                    <a:pt x="3445717" y="4531424"/>
                  </a:cubicBezTo>
                  <a:cubicBezTo>
                    <a:pt x="4249174" y="4531424"/>
                    <a:pt x="5040844" y="4481703"/>
                    <a:pt x="5818156" y="4385477"/>
                  </a:cubicBezTo>
                  <a:lnTo>
                    <a:pt x="5725144" y="4394907"/>
                  </a:lnTo>
                  <a:cubicBezTo>
                    <a:pt x="6003322" y="4317326"/>
                    <a:pt x="6217635" y="4101727"/>
                    <a:pt x="6292215" y="3828479"/>
                  </a:cubicBezTo>
                  <a:lnTo>
                    <a:pt x="6293501" y="3822906"/>
                  </a:lnTo>
                  <a:cubicBezTo>
                    <a:pt x="6379012" y="3370921"/>
                    <a:pt x="6427875" y="2850785"/>
                    <a:pt x="6427875" y="2319504"/>
                  </a:cubicBezTo>
                  <a:cubicBezTo>
                    <a:pt x="6427875" y="2300645"/>
                    <a:pt x="6427875" y="2281785"/>
                    <a:pt x="6427661" y="2263140"/>
                  </a:cubicBezTo>
                  <a:lnTo>
                    <a:pt x="6427661" y="2265926"/>
                  </a:lnTo>
                  <a:cubicBezTo>
                    <a:pt x="6427661" y="2250067"/>
                    <a:pt x="6427875" y="2231208"/>
                    <a:pt x="6427875" y="2212348"/>
                  </a:cubicBezTo>
                  <a:cubicBezTo>
                    <a:pt x="6427875" y="1680853"/>
                    <a:pt x="6378797" y="1160931"/>
                    <a:pt x="6285143" y="656654"/>
                  </a:cubicBezTo>
                  <a:lnTo>
                    <a:pt x="6293287" y="708946"/>
                  </a:lnTo>
                  <a:close/>
                </a:path>
              </a:pathLst>
            </a:custGeom>
            <a:solidFill>
              <a:schemeClr val="bg1"/>
            </a:solidFill>
            <a:ln w="214313" cap="flat">
              <a:noFill/>
              <a:prstDash val="solid"/>
              <a:miter/>
            </a:ln>
          </p:spPr>
          <p:txBody>
            <a:bodyPr rtlCol="0" anchor="ctr"/>
            <a:lstStyle/>
            <a:p>
              <a:endParaRPr lang="nl-NL"/>
            </a:p>
          </p:txBody>
        </p:sp>
        <p:sp>
          <p:nvSpPr>
            <p:cNvPr id="123" name="Tekstvak 122">
              <a:extLst>
                <a:ext uri="{FF2B5EF4-FFF2-40B4-BE49-F238E27FC236}">
                  <a16:creationId xmlns:a16="http://schemas.microsoft.com/office/drawing/2014/main" id="{617EB452-676C-1283-A416-2EBE5BAC5371}"/>
                </a:ext>
              </a:extLst>
            </p:cNvPr>
            <p:cNvSpPr txBox="1">
              <a:spLocks noGrp="1" noRot="1" noMove="1" noResize="1" noEditPoints="1" noAdjustHandles="1" noChangeArrowheads="1" noChangeShapeType="1"/>
            </p:cNvSpPr>
            <p:nvPr/>
          </p:nvSpPr>
          <p:spPr>
            <a:xfrm>
              <a:off x="9118428" y="578228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grpSp>
      <p:grpSp>
        <p:nvGrpSpPr>
          <p:cNvPr id="136" name="Groep 135">
            <a:extLst>
              <a:ext uri="{FF2B5EF4-FFF2-40B4-BE49-F238E27FC236}">
                <a16:creationId xmlns:a16="http://schemas.microsoft.com/office/drawing/2014/main" id="{9CDA4A35-2A71-3B15-5F14-E57CF90DA2F9}"/>
              </a:ext>
            </a:extLst>
          </p:cNvPr>
          <p:cNvGrpSpPr>
            <a:grpSpLocks noGrp="1" noUngrp="1" noRot="1" noMove="1" noResize="1"/>
          </p:cNvGrpSpPr>
          <p:nvPr/>
        </p:nvGrpSpPr>
        <p:grpSpPr>
          <a:xfrm>
            <a:off x="575986" y="5814817"/>
            <a:ext cx="3336977" cy="584775"/>
            <a:chOff x="575986" y="5814817"/>
            <a:chExt cx="3336977" cy="584775"/>
          </a:xfrm>
          <a:effectLst>
            <a:outerShdw blurRad="127000" dist="63500" dir="2700000" algn="tl" rotWithShape="0">
              <a:prstClr val="black">
                <a:alpha val="40000"/>
              </a:prstClr>
            </a:outerShdw>
          </a:effectLst>
        </p:grpSpPr>
        <p:sp>
          <p:nvSpPr>
            <p:cNvPr id="126" name="Tekstvak 125">
              <a:extLst>
                <a:ext uri="{FF2B5EF4-FFF2-40B4-BE49-F238E27FC236}">
                  <a16:creationId xmlns:a16="http://schemas.microsoft.com/office/drawing/2014/main" id="{9D2856C3-6047-3205-B0E1-89CDCB299AEA}"/>
                </a:ext>
              </a:extLst>
            </p:cNvPr>
            <p:cNvSpPr txBox="1">
              <a:spLocks noGrp="1" noRot="1" noMove="1" noResize="1" noEditPoints="1" noAdjustHandles="1" noChangeArrowheads="1" noChangeShapeType="1"/>
            </p:cNvSpPr>
            <p:nvPr/>
          </p:nvSpPr>
          <p:spPr>
            <a:xfrm>
              <a:off x="1106822" y="5814817"/>
              <a:ext cx="2806141"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35" name="Graphic 133">
              <a:extLst>
                <a:ext uri="{FF2B5EF4-FFF2-40B4-BE49-F238E27FC236}">
                  <a16:creationId xmlns:a16="http://schemas.microsoft.com/office/drawing/2014/main" id="{8B022996-279B-1A96-A7F5-69C630E2A985}"/>
                </a:ext>
              </a:extLst>
            </p:cNvPr>
            <p:cNvSpPr>
              <a:spLocks noGrp="1" noRot="1" noChangeAspect="1" noMove="1" noResize="1" noEditPoints="1" noAdjustHandles="1" noChangeArrowheads="1" noChangeShapeType="1"/>
            </p:cNvSpPr>
            <p:nvPr/>
          </p:nvSpPr>
          <p:spPr>
            <a:xfrm>
              <a:off x="575986" y="5849434"/>
              <a:ext cx="515540" cy="515540"/>
            </a:xfrm>
            <a:custGeom>
              <a:avLst/>
              <a:gdLst>
                <a:gd name="connsiteX0" fmla="*/ 5315165 w 6427446"/>
                <a:gd name="connsiteY0" fmla="*/ 1498473 h 6427446"/>
                <a:gd name="connsiteX1" fmla="*/ 5315165 w 6427446"/>
                <a:gd name="connsiteY1" fmla="*/ 1498687 h 6427446"/>
                <a:gd name="connsiteX2" fmla="*/ 4929616 w 6427446"/>
                <a:gd name="connsiteY2" fmla="*/ 1884235 h 6427446"/>
                <a:gd name="connsiteX3" fmla="*/ 4544068 w 6427446"/>
                <a:gd name="connsiteY3" fmla="*/ 1498687 h 6427446"/>
                <a:gd name="connsiteX4" fmla="*/ 4929616 w 6427446"/>
                <a:gd name="connsiteY4" fmla="*/ 1113139 h 6427446"/>
                <a:gd name="connsiteX5" fmla="*/ 4929616 w 6427446"/>
                <a:gd name="connsiteY5" fmla="*/ 1113139 h 6427446"/>
                <a:gd name="connsiteX6" fmla="*/ 5315165 w 6427446"/>
                <a:gd name="connsiteY6" fmla="*/ 1498473 h 6427446"/>
                <a:gd name="connsiteX7" fmla="*/ 5315165 w 6427446"/>
                <a:gd name="connsiteY7" fmla="*/ 1498473 h 6427446"/>
                <a:gd name="connsiteX8" fmla="*/ 3213830 w 6427446"/>
                <a:gd name="connsiteY8" fmla="*/ 4285179 h 6427446"/>
                <a:gd name="connsiteX9" fmla="*/ 2142482 w 6427446"/>
                <a:gd name="connsiteY9" fmla="*/ 3213830 h 6427446"/>
                <a:gd name="connsiteX10" fmla="*/ 3213830 w 6427446"/>
                <a:gd name="connsiteY10" fmla="*/ 2142482 h 6427446"/>
                <a:gd name="connsiteX11" fmla="*/ 4285179 w 6427446"/>
                <a:gd name="connsiteY11" fmla="*/ 3213830 h 6427446"/>
                <a:gd name="connsiteX12" fmla="*/ 4285179 w 6427446"/>
                <a:gd name="connsiteY12" fmla="*/ 3213830 h 6427446"/>
                <a:gd name="connsiteX13" fmla="*/ 4285179 w 6427446"/>
                <a:gd name="connsiteY13" fmla="*/ 3214045 h 6427446"/>
                <a:gd name="connsiteX14" fmla="*/ 3214259 w 6427446"/>
                <a:gd name="connsiteY14" fmla="*/ 4284964 h 6427446"/>
                <a:gd name="connsiteX15" fmla="*/ 3214045 w 6427446"/>
                <a:gd name="connsiteY15" fmla="*/ 4284964 h 6427446"/>
                <a:gd name="connsiteX16" fmla="*/ 3214045 w 6427446"/>
                <a:gd name="connsiteY16" fmla="*/ 4284964 h 6427446"/>
                <a:gd name="connsiteX17" fmla="*/ 3213830 w 6427446"/>
                <a:gd name="connsiteY17" fmla="*/ 1563624 h 6427446"/>
                <a:gd name="connsiteX18" fmla="*/ 3213830 w 6427446"/>
                <a:gd name="connsiteY18" fmla="*/ 1563624 h 6427446"/>
                <a:gd name="connsiteX19" fmla="*/ 1563624 w 6427446"/>
                <a:gd name="connsiteY19" fmla="*/ 3213830 h 6427446"/>
                <a:gd name="connsiteX20" fmla="*/ 3213830 w 6427446"/>
                <a:gd name="connsiteY20" fmla="*/ 4864037 h 6427446"/>
                <a:gd name="connsiteX21" fmla="*/ 4864037 w 6427446"/>
                <a:gd name="connsiteY21" fmla="*/ 3213830 h 6427446"/>
                <a:gd name="connsiteX22" fmla="*/ 4864037 w 6427446"/>
                <a:gd name="connsiteY22" fmla="*/ 3213830 h 6427446"/>
                <a:gd name="connsiteX23" fmla="*/ 4864037 w 6427446"/>
                <a:gd name="connsiteY23" fmla="*/ 3213616 h 6427446"/>
                <a:gd name="connsiteX24" fmla="*/ 3213830 w 6427446"/>
                <a:gd name="connsiteY24" fmla="*/ 1563410 h 6427446"/>
                <a:gd name="connsiteX25" fmla="*/ 3213616 w 6427446"/>
                <a:gd name="connsiteY25" fmla="*/ 1563410 h 6427446"/>
                <a:gd name="connsiteX26" fmla="*/ 3213616 w 6427446"/>
                <a:gd name="connsiteY26" fmla="*/ 1563410 h 6427446"/>
                <a:gd name="connsiteX27" fmla="*/ 3213830 w 6427446"/>
                <a:gd name="connsiteY27" fmla="*/ 578644 h 6427446"/>
                <a:gd name="connsiteX28" fmla="*/ 4512779 w 6427446"/>
                <a:gd name="connsiteY28" fmla="*/ 597718 h 6427446"/>
                <a:gd name="connsiteX29" fmla="*/ 5121426 w 6427446"/>
                <a:gd name="connsiteY29" fmla="*/ 713018 h 6427446"/>
                <a:gd name="connsiteX30" fmla="*/ 5109210 w 6427446"/>
                <a:gd name="connsiteY30" fmla="*/ 708946 h 6427446"/>
                <a:gd name="connsiteX31" fmla="*/ 5716786 w 6427446"/>
                <a:gd name="connsiteY31" fmla="*/ 1311593 h 6427446"/>
                <a:gd name="connsiteX32" fmla="*/ 5719358 w 6427446"/>
                <a:gd name="connsiteY32" fmla="*/ 1318879 h 6427446"/>
                <a:gd name="connsiteX33" fmla="*/ 5829943 w 6427446"/>
                <a:gd name="connsiteY33" fmla="*/ 1914239 h 6427446"/>
                <a:gd name="connsiteX34" fmla="*/ 5829943 w 6427446"/>
                <a:gd name="connsiteY34" fmla="*/ 1915311 h 6427446"/>
                <a:gd name="connsiteX35" fmla="*/ 5848589 w 6427446"/>
                <a:gd name="connsiteY35" fmla="*/ 3214259 h 6427446"/>
                <a:gd name="connsiteX36" fmla="*/ 5828872 w 6427446"/>
                <a:gd name="connsiteY36" fmla="*/ 4513207 h 6427446"/>
                <a:gd name="connsiteX37" fmla="*/ 5712071 w 6427446"/>
                <a:gd name="connsiteY37" fmla="*/ 5122069 h 6427446"/>
                <a:gd name="connsiteX38" fmla="*/ 5716143 w 6427446"/>
                <a:gd name="connsiteY38" fmla="*/ 5109639 h 6427446"/>
                <a:gd name="connsiteX39" fmla="*/ 5475470 w 6427446"/>
                <a:gd name="connsiteY39" fmla="*/ 5479542 h 6427446"/>
                <a:gd name="connsiteX40" fmla="*/ 5475256 w 6427446"/>
                <a:gd name="connsiteY40" fmla="*/ 5479757 h 6427446"/>
                <a:gd name="connsiteX41" fmla="*/ 5112639 w 6427446"/>
                <a:gd name="connsiteY41" fmla="*/ 5717429 h 6427446"/>
                <a:gd name="connsiteX42" fmla="*/ 5105781 w 6427446"/>
                <a:gd name="connsiteY42" fmla="*/ 5719787 h 6427446"/>
                <a:gd name="connsiteX43" fmla="*/ 4508278 w 6427446"/>
                <a:gd name="connsiteY43" fmla="*/ 5830372 h 6427446"/>
                <a:gd name="connsiteX44" fmla="*/ 4507206 w 6427446"/>
                <a:gd name="connsiteY44" fmla="*/ 5830372 h 6427446"/>
                <a:gd name="connsiteX45" fmla="*/ 3205901 w 6427446"/>
                <a:gd name="connsiteY45" fmla="*/ 5849017 h 6427446"/>
                <a:gd name="connsiteX46" fmla="*/ 1904595 w 6427446"/>
                <a:gd name="connsiteY46" fmla="*/ 5829300 h 6427446"/>
                <a:gd name="connsiteX47" fmla="*/ 1293162 w 6427446"/>
                <a:gd name="connsiteY47" fmla="*/ 5712500 h 6427446"/>
                <a:gd name="connsiteX48" fmla="*/ 1305806 w 6427446"/>
                <a:gd name="connsiteY48" fmla="*/ 5716572 h 6427446"/>
                <a:gd name="connsiteX49" fmla="*/ 936760 w 6427446"/>
                <a:gd name="connsiteY49" fmla="*/ 5476113 h 6427446"/>
                <a:gd name="connsiteX50" fmla="*/ 936546 w 6427446"/>
                <a:gd name="connsiteY50" fmla="*/ 5475899 h 6427446"/>
                <a:gd name="connsiteX51" fmla="*/ 697802 w 6427446"/>
                <a:gd name="connsiteY51" fmla="*/ 5113068 h 6427446"/>
                <a:gd name="connsiteX52" fmla="*/ 695658 w 6427446"/>
                <a:gd name="connsiteY52" fmla="*/ 5106424 h 6427446"/>
                <a:gd name="connsiteX53" fmla="*/ 583144 w 6427446"/>
                <a:gd name="connsiteY53" fmla="*/ 4509564 h 6427446"/>
                <a:gd name="connsiteX54" fmla="*/ 583144 w 6427446"/>
                <a:gd name="connsiteY54" fmla="*/ 4507849 h 6427446"/>
                <a:gd name="connsiteX55" fmla="*/ 566857 w 6427446"/>
                <a:gd name="connsiteY55" fmla="*/ 3210616 h 6427446"/>
                <a:gd name="connsiteX56" fmla="*/ 583144 w 6427446"/>
                <a:gd name="connsiteY56" fmla="*/ 1908667 h 6427446"/>
                <a:gd name="connsiteX57" fmla="*/ 699730 w 6427446"/>
                <a:gd name="connsiteY57" fmla="*/ 1297877 h 6427446"/>
                <a:gd name="connsiteX58" fmla="*/ 695658 w 6427446"/>
                <a:gd name="connsiteY58" fmla="*/ 1310521 h 6427446"/>
                <a:gd name="connsiteX59" fmla="*/ 936331 w 6427446"/>
                <a:gd name="connsiteY59" fmla="*/ 941046 h 6427446"/>
                <a:gd name="connsiteX60" fmla="*/ 936760 w 6427446"/>
                <a:gd name="connsiteY60" fmla="*/ 940618 h 6427446"/>
                <a:gd name="connsiteX61" fmla="*/ 1299377 w 6427446"/>
                <a:gd name="connsiteY61" fmla="*/ 702302 h 6427446"/>
                <a:gd name="connsiteX62" fmla="*/ 1306020 w 6427446"/>
                <a:gd name="connsiteY62" fmla="*/ 700159 h 6427446"/>
                <a:gd name="connsiteX63" fmla="*/ 1899237 w 6427446"/>
                <a:gd name="connsiteY63" fmla="*/ 587431 h 6427446"/>
                <a:gd name="connsiteX64" fmla="*/ 1900738 w 6427446"/>
                <a:gd name="connsiteY64" fmla="*/ 587431 h 6427446"/>
                <a:gd name="connsiteX65" fmla="*/ 3202043 w 6427446"/>
                <a:gd name="connsiteY65" fmla="*/ 571357 h 6427446"/>
                <a:gd name="connsiteX66" fmla="*/ 3213830 w 6427446"/>
                <a:gd name="connsiteY66" fmla="*/ 0 h 6427446"/>
                <a:gd name="connsiteX67" fmla="*/ 1888950 w 6427446"/>
                <a:gd name="connsiteY67" fmla="*/ 19288 h 6427446"/>
                <a:gd name="connsiteX68" fmla="*/ 1092565 w 6427446"/>
                <a:gd name="connsiteY68" fmla="*/ 174236 h 6427446"/>
                <a:gd name="connsiteX69" fmla="*/ 1108853 w 6427446"/>
                <a:gd name="connsiteY69" fmla="*/ 168878 h 6427446"/>
                <a:gd name="connsiteX70" fmla="*/ 539639 w 6427446"/>
                <a:gd name="connsiteY70" fmla="*/ 539210 h 6427446"/>
                <a:gd name="connsiteX71" fmla="*/ 539425 w 6427446"/>
                <a:gd name="connsiteY71" fmla="*/ 539425 h 6427446"/>
                <a:gd name="connsiteX72" fmla="*/ 172307 w 6427446"/>
                <a:gd name="connsiteY72" fmla="*/ 1098137 h 6427446"/>
                <a:gd name="connsiteX73" fmla="*/ 168664 w 6427446"/>
                <a:gd name="connsiteY73" fmla="*/ 1108853 h 6427446"/>
                <a:gd name="connsiteX74" fmla="*/ 19288 w 6427446"/>
                <a:gd name="connsiteY74" fmla="*/ 1886379 h 6427446"/>
                <a:gd name="connsiteX75" fmla="*/ 19288 w 6427446"/>
                <a:gd name="connsiteY75" fmla="*/ 1888950 h 6427446"/>
                <a:gd name="connsiteX76" fmla="*/ 0 w 6427446"/>
                <a:gd name="connsiteY76" fmla="*/ 3213830 h 6427446"/>
                <a:gd name="connsiteX77" fmla="*/ 19288 w 6427446"/>
                <a:gd name="connsiteY77" fmla="*/ 4538710 h 6427446"/>
                <a:gd name="connsiteX78" fmla="*/ 174236 w 6427446"/>
                <a:gd name="connsiteY78" fmla="*/ 5335096 h 6427446"/>
                <a:gd name="connsiteX79" fmla="*/ 168878 w 6427446"/>
                <a:gd name="connsiteY79" fmla="*/ 5318808 h 6427446"/>
                <a:gd name="connsiteX80" fmla="*/ 1097709 w 6427446"/>
                <a:gd name="connsiteY80" fmla="*/ 6254925 h 6427446"/>
                <a:gd name="connsiteX81" fmla="*/ 1108853 w 6427446"/>
                <a:gd name="connsiteY81" fmla="*/ 6258783 h 6427446"/>
                <a:gd name="connsiteX82" fmla="*/ 1886379 w 6427446"/>
                <a:gd name="connsiteY82" fmla="*/ 6408158 h 6427446"/>
                <a:gd name="connsiteX83" fmla="*/ 1888950 w 6427446"/>
                <a:gd name="connsiteY83" fmla="*/ 6408158 h 6427446"/>
                <a:gd name="connsiteX84" fmla="*/ 3213830 w 6427446"/>
                <a:gd name="connsiteY84" fmla="*/ 6427447 h 6427446"/>
                <a:gd name="connsiteX85" fmla="*/ 4538710 w 6427446"/>
                <a:gd name="connsiteY85" fmla="*/ 6408158 h 6427446"/>
                <a:gd name="connsiteX86" fmla="*/ 5335096 w 6427446"/>
                <a:gd name="connsiteY86" fmla="*/ 6253210 h 6427446"/>
                <a:gd name="connsiteX87" fmla="*/ 5318808 w 6427446"/>
                <a:gd name="connsiteY87" fmla="*/ 6258783 h 6427446"/>
                <a:gd name="connsiteX88" fmla="*/ 6254925 w 6427446"/>
                <a:gd name="connsiteY88" fmla="*/ 5329952 h 6427446"/>
                <a:gd name="connsiteX89" fmla="*/ 6258783 w 6427446"/>
                <a:gd name="connsiteY89" fmla="*/ 5318808 h 6427446"/>
                <a:gd name="connsiteX90" fmla="*/ 6408158 w 6427446"/>
                <a:gd name="connsiteY90" fmla="*/ 4541282 h 6427446"/>
                <a:gd name="connsiteX91" fmla="*/ 6408158 w 6427446"/>
                <a:gd name="connsiteY91" fmla="*/ 4538710 h 6427446"/>
                <a:gd name="connsiteX92" fmla="*/ 6427447 w 6427446"/>
                <a:gd name="connsiteY92" fmla="*/ 3213830 h 6427446"/>
                <a:gd name="connsiteX93" fmla="*/ 6408158 w 6427446"/>
                <a:gd name="connsiteY93" fmla="*/ 1888950 h 6427446"/>
                <a:gd name="connsiteX94" fmla="*/ 6253210 w 6427446"/>
                <a:gd name="connsiteY94" fmla="*/ 1092565 h 6427446"/>
                <a:gd name="connsiteX95" fmla="*/ 6258783 w 6427446"/>
                <a:gd name="connsiteY95" fmla="*/ 1108853 h 6427446"/>
                <a:gd name="connsiteX96" fmla="*/ 5888236 w 6427446"/>
                <a:gd name="connsiteY96" fmla="*/ 539639 h 6427446"/>
                <a:gd name="connsiteX97" fmla="*/ 5888022 w 6427446"/>
                <a:gd name="connsiteY97" fmla="*/ 539425 h 6427446"/>
                <a:gd name="connsiteX98" fmla="*/ 5329309 w 6427446"/>
                <a:gd name="connsiteY98" fmla="*/ 172307 h 6427446"/>
                <a:gd name="connsiteX99" fmla="*/ 5318593 w 6427446"/>
                <a:gd name="connsiteY99" fmla="*/ 168664 h 6427446"/>
                <a:gd name="connsiteX100" fmla="*/ 4541068 w 6427446"/>
                <a:gd name="connsiteY100" fmla="*/ 19288 h 6427446"/>
                <a:gd name="connsiteX101" fmla="*/ 4538496 w 6427446"/>
                <a:gd name="connsiteY101" fmla="*/ 19288 h 6427446"/>
                <a:gd name="connsiteX102" fmla="*/ 3213616 w 6427446"/>
                <a:gd name="connsiteY102" fmla="*/ 0 h 642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427446" h="6427446">
                  <a:moveTo>
                    <a:pt x="5315165" y="1498473"/>
                  </a:moveTo>
                  <a:cubicBezTo>
                    <a:pt x="5315165" y="1498473"/>
                    <a:pt x="5315165" y="1498687"/>
                    <a:pt x="5315165" y="1498687"/>
                  </a:cubicBezTo>
                  <a:cubicBezTo>
                    <a:pt x="5315165" y="1711714"/>
                    <a:pt x="5142429" y="1884235"/>
                    <a:pt x="4929616" y="1884235"/>
                  </a:cubicBezTo>
                  <a:cubicBezTo>
                    <a:pt x="4716804" y="1884235"/>
                    <a:pt x="4544068" y="1711500"/>
                    <a:pt x="4544068" y="1498687"/>
                  </a:cubicBezTo>
                  <a:cubicBezTo>
                    <a:pt x="4544068" y="1285661"/>
                    <a:pt x="4716804" y="1113139"/>
                    <a:pt x="4929616" y="1113139"/>
                  </a:cubicBezTo>
                  <a:lnTo>
                    <a:pt x="4929616" y="1113139"/>
                  </a:lnTo>
                  <a:cubicBezTo>
                    <a:pt x="5142429" y="1113353"/>
                    <a:pt x="5314950" y="1285661"/>
                    <a:pt x="5315165" y="1498473"/>
                  </a:cubicBezTo>
                  <a:lnTo>
                    <a:pt x="5315165" y="1498473"/>
                  </a:lnTo>
                  <a:close/>
                  <a:moveTo>
                    <a:pt x="3213830" y="4285179"/>
                  </a:moveTo>
                  <a:cubicBezTo>
                    <a:pt x="2622114" y="4285179"/>
                    <a:pt x="2142482" y="3805547"/>
                    <a:pt x="2142482" y="3213830"/>
                  </a:cubicBezTo>
                  <a:cubicBezTo>
                    <a:pt x="2142482" y="2622114"/>
                    <a:pt x="2622114" y="2142482"/>
                    <a:pt x="3213830" y="2142482"/>
                  </a:cubicBezTo>
                  <a:cubicBezTo>
                    <a:pt x="3805547" y="2142482"/>
                    <a:pt x="4285179" y="2622114"/>
                    <a:pt x="4285179" y="3213830"/>
                  </a:cubicBezTo>
                  <a:lnTo>
                    <a:pt x="4285179" y="3213830"/>
                  </a:lnTo>
                  <a:cubicBezTo>
                    <a:pt x="4285179" y="3213830"/>
                    <a:pt x="4285179" y="3214045"/>
                    <a:pt x="4285179" y="3214045"/>
                  </a:cubicBezTo>
                  <a:cubicBezTo>
                    <a:pt x="4285179" y="3805547"/>
                    <a:pt x="3805761" y="4284964"/>
                    <a:pt x="3214259" y="4284964"/>
                  </a:cubicBezTo>
                  <a:cubicBezTo>
                    <a:pt x="3214259" y="4284964"/>
                    <a:pt x="3214045" y="4284964"/>
                    <a:pt x="3214045" y="4284964"/>
                  </a:cubicBezTo>
                  <a:lnTo>
                    <a:pt x="3214045" y="4284964"/>
                  </a:lnTo>
                  <a:close/>
                  <a:moveTo>
                    <a:pt x="3213830" y="1563624"/>
                  </a:moveTo>
                  <a:cubicBezTo>
                    <a:pt x="3213830" y="1563624"/>
                    <a:pt x="3213830" y="1563624"/>
                    <a:pt x="3213830" y="1563624"/>
                  </a:cubicBezTo>
                  <a:cubicBezTo>
                    <a:pt x="2302359" y="1563624"/>
                    <a:pt x="1563624" y="2302574"/>
                    <a:pt x="1563624" y="3213830"/>
                  </a:cubicBezTo>
                  <a:cubicBezTo>
                    <a:pt x="1563624" y="4125087"/>
                    <a:pt x="2302574" y="4864037"/>
                    <a:pt x="3213830" y="4864037"/>
                  </a:cubicBezTo>
                  <a:cubicBezTo>
                    <a:pt x="4125302" y="4864037"/>
                    <a:pt x="4864037" y="4125087"/>
                    <a:pt x="4864037" y="3213830"/>
                  </a:cubicBezTo>
                  <a:lnTo>
                    <a:pt x="4864037" y="3213830"/>
                  </a:lnTo>
                  <a:cubicBezTo>
                    <a:pt x="4864037" y="3213830"/>
                    <a:pt x="4864037" y="3213830"/>
                    <a:pt x="4864037" y="3213616"/>
                  </a:cubicBezTo>
                  <a:cubicBezTo>
                    <a:pt x="4864037" y="2302359"/>
                    <a:pt x="4125302" y="1563410"/>
                    <a:pt x="3213830" y="1563410"/>
                  </a:cubicBezTo>
                  <a:cubicBezTo>
                    <a:pt x="3213830" y="1563410"/>
                    <a:pt x="3213830" y="1563410"/>
                    <a:pt x="3213616" y="1563410"/>
                  </a:cubicBezTo>
                  <a:lnTo>
                    <a:pt x="3213616" y="1563410"/>
                  </a:lnTo>
                  <a:close/>
                  <a:moveTo>
                    <a:pt x="3213830" y="578644"/>
                  </a:moveTo>
                  <a:cubicBezTo>
                    <a:pt x="4071723" y="578644"/>
                    <a:pt x="4173950" y="582930"/>
                    <a:pt x="4512779" y="597718"/>
                  </a:cubicBezTo>
                  <a:cubicBezTo>
                    <a:pt x="4727734" y="600289"/>
                    <a:pt x="4932188" y="641009"/>
                    <a:pt x="5121426" y="713018"/>
                  </a:cubicBezTo>
                  <a:lnTo>
                    <a:pt x="5109210" y="708946"/>
                  </a:lnTo>
                  <a:cubicBezTo>
                    <a:pt x="5390817" y="818674"/>
                    <a:pt x="5609416" y="1037273"/>
                    <a:pt x="5716786" y="1311593"/>
                  </a:cubicBezTo>
                  <a:lnTo>
                    <a:pt x="5719358" y="1318879"/>
                  </a:lnTo>
                  <a:cubicBezTo>
                    <a:pt x="5787081" y="1495901"/>
                    <a:pt x="5827371" y="1700570"/>
                    <a:pt x="5829943" y="1914239"/>
                  </a:cubicBezTo>
                  <a:lnTo>
                    <a:pt x="5829943" y="1915311"/>
                  </a:lnTo>
                  <a:cubicBezTo>
                    <a:pt x="5845159" y="2254353"/>
                    <a:pt x="5848589" y="2356152"/>
                    <a:pt x="5848589" y="3214259"/>
                  </a:cubicBezTo>
                  <a:cubicBezTo>
                    <a:pt x="5848589" y="4072366"/>
                    <a:pt x="5844516" y="4174379"/>
                    <a:pt x="5828872" y="4513207"/>
                  </a:cubicBezTo>
                  <a:cubicBezTo>
                    <a:pt x="5824800" y="4728377"/>
                    <a:pt x="5783866" y="4932831"/>
                    <a:pt x="5712071" y="5122069"/>
                  </a:cubicBezTo>
                  <a:lnTo>
                    <a:pt x="5716143" y="5109639"/>
                  </a:lnTo>
                  <a:cubicBezTo>
                    <a:pt x="5660850" y="5254514"/>
                    <a:pt x="5578983" y="5377958"/>
                    <a:pt x="5475470" y="5479542"/>
                  </a:cubicBezTo>
                  <a:lnTo>
                    <a:pt x="5475256" y="5479757"/>
                  </a:lnTo>
                  <a:cubicBezTo>
                    <a:pt x="5373886" y="5583484"/>
                    <a:pt x="5250442" y="5665351"/>
                    <a:pt x="5112639" y="5717429"/>
                  </a:cubicBezTo>
                  <a:lnTo>
                    <a:pt x="5105781" y="5719787"/>
                  </a:lnTo>
                  <a:cubicBezTo>
                    <a:pt x="4928116" y="5787509"/>
                    <a:pt x="4722805" y="5827800"/>
                    <a:pt x="4508278" y="5830372"/>
                  </a:cubicBezTo>
                  <a:lnTo>
                    <a:pt x="4507206" y="5830372"/>
                  </a:lnTo>
                  <a:cubicBezTo>
                    <a:pt x="4166021" y="5845588"/>
                    <a:pt x="4065508" y="5849017"/>
                    <a:pt x="3205901" y="5849017"/>
                  </a:cubicBezTo>
                  <a:cubicBezTo>
                    <a:pt x="2345865" y="5849017"/>
                    <a:pt x="2245567" y="5844945"/>
                    <a:pt x="1904595" y="5829300"/>
                  </a:cubicBezTo>
                  <a:cubicBezTo>
                    <a:pt x="1688568" y="5825228"/>
                    <a:pt x="1483257" y="5784295"/>
                    <a:pt x="1293162" y="5712500"/>
                  </a:cubicBezTo>
                  <a:lnTo>
                    <a:pt x="1305806" y="5716572"/>
                  </a:lnTo>
                  <a:cubicBezTo>
                    <a:pt x="1160931" y="5662136"/>
                    <a:pt x="1037487" y="5580055"/>
                    <a:pt x="936760" y="5476113"/>
                  </a:cubicBezTo>
                  <a:lnTo>
                    <a:pt x="936546" y="5475899"/>
                  </a:lnTo>
                  <a:cubicBezTo>
                    <a:pt x="831747" y="5375172"/>
                    <a:pt x="749451" y="5251514"/>
                    <a:pt x="697802" y="5113068"/>
                  </a:cubicBezTo>
                  <a:lnTo>
                    <a:pt x="695658" y="5106424"/>
                  </a:lnTo>
                  <a:cubicBezTo>
                    <a:pt x="628150" y="4928974"/>
                    <a:pt x="587216" y="4723876"/>
                    <a:pt x="583144" y="4509564"/>
                  </a:cubicBezTo>
                  <a:lnTo>
                    <a:pt x="583144" y="4507849"/>
                  </a:lnTo>
                  <a:cubicBezTo>
                    <a:pt x="571143" y="4170307"/>
                    <a:pt x="566857" y="4066151"/>
                    <a:pt x="566857" y="3210616"/>
                  </a:cubicBezTo>
                  <a:cubicBezTo>
                    <a:pt x="566857" y="2354652"/>
                    <a:pt x="571143" y="2250281"/>
                    <a:pt x="583144" y="1908667"/>
                  </a:cubicBezTo>
                  <a:cubicBezTo>
                    <a:pt x="587216" y="1692854"/>
                    <a:pt x="627936" y="1487757"/>
                    <a:pt x="699730" y="1297877"/>
                  </a:cubicBezTo>
                  <a:lnTo>
                    <a:pt x="695658" y="1310521"/>
                  </a:lnTo>
                  <a:cubicBezTo>
                    <a:pt x="748594" y="1165003"/>
                    <a:pt x="831104" y="1041130"/>
                    <a:pt x="936331" y="941046"/>
                  </a:cubicBezTo>
                  <a:lnTo>
                    <a:pt x="936760" y="940618"/>
                  </a:lnTo>
                  <a:cubicBezTo>
                    <a:pt x="1037058" y="835176"/>
                    <a:pt x="1160717" y="753094"/>
                    <a:pt x="1299377" y="702302"/>
                  </a:cubicBezTo>
                  <a:lnTo>
                    <a:pt x="1306020" y="700159"/>
                  </a:lnTo>
                  <a:cubicBezTo>
                    <a:pt x="1482400" y="632008"/>
                    <a:pt x="1686211" y="591074"/>
                    <a:pt x="1899237" y="587431"/>
                  </a:cubicBezTo>
                  <a:lnTo>
                    <a:pt x="1900738" y="587431"/>
                  </a:lnTo>
                  <a:cubicBezTo>
                    <a:pt x="2242137" y="575429"/>
                    <a:pt x="2342650" y="571357"/>
                    <a:pt x="3202043" y="571357"/>
                  </a:cubicBezTo>
                  <a:close/>
                  <a:moveTo>
                    <a:pt x="3213830" y="0"/>
                  </a:moveTo>
                  <a:cubicBezTo>
                    <a:pt x="2340721" y="0"/>
                    <a:pt x="2231851" y="4072"/>
                    <a:pt x="1888950" y="19288"/>
                  </a:cubicBezTo>
                  <a:cubicBezTo>
                    <a:pt x="1607130" y="25289"/>
                    <a:pt x="1339882" y="79724"/>
                    <a:pt x="1092565" y="174236"/>
                  </a:cubicBezTo>
                  <a:lnTo>
                    <a:pt x="1108853" y="168878"/>
                  </a:lnTo>
                  <a:cubicBezTo>
                    <a:pt x="885968" y="253960"/>
                    <a:pt x="696087" y="380190"/>
                    <a:pt x="539639" y="539210"/>
                  </a:cubicBezTo>
                  <a:lnTo>
                    <a:pt x="539425" y="539425"/>
                  </a:lnTo>
                  <a:cubicBezTo>
                    <a:pt x="379762" y="695873"/>
                    <a:pt x="253746" y="885968"/>
                    <a:pt x="172307" y="1098137"/>
                  </a:cubicBezTo>
                  <a:lnTo>
                    <a:pt x="168664" y="1108853"/>
                  </a:lnTo>
                  <a:cubicBezTo>
                    <a:pt x="79510" y="1339882"/>
                    <a:pt x="25075" y="1607344"/>
                    <a:pt x="19288" y="1886379"/>
                  </a:cubicBezTo>
                  <a:lnTo>
                    <a:pt x="19288" y="1888950"/>
                  </a:lnTo>
                  <a:cubicBezTo>
                    <a:pt x="3215" y="2231851"/>
                    <a:pt x="0" y="2340721"/>
                    <a:pt x="0" y="3213830"/>
                  </a:cubicBezTo>
                  <a:cubicBezTo>
                    <a:pt x="0" y="4086939"/>
                    <a:pt x="4072" y="4195811"/>
                    <a:pt x="19288" y="4538710"/>
                  </a:cubicBezTo>
                  <a:cubicBezTo>
                    <a:pt x="25289" y="4820531"/>
                    <a:pt x="79724" y="5087779"/>
                    <a:pt x="174236" y="5335096"/>
                  </a:cubicBezTo>
                  <a:lnTo>
                    <a:pt x="168878" y="5318808"/>
                  </a:lnTo>
                  <a:cubicBezTo>
                    <a:pt x="339471" y="5751934"/>
                    <a:pt x="675727" y="6088190"/>
                    <a:pt x="1097709" y="6254925"/>
                  </a:cubicBezTo>
                  <a:lnTo>
                    <a:pt x="1108853" y="6258783"/>
                  </a:lnTo>
                  <a:cubicBezTo>
                    <a:pt x="1339882" y="6347722"/>
                    <a:pt x="1607344" y="6402158"/>
                    <a:pt x="1886379" y="6408158"/>
                  </a:cubicBezTo>
                  <a:lnTo>
                    <a:pt x="1888950" y="6408158"/>
                  </a:lnTo>
                  <a:cubicBezTo>
                    <a:pt x="2231851" y="6424232"/>
                    <a:pt x="2340721" y="6427447"/>
                    <a:pt x="3213830" y="6427447"/>
                  </a:cubicBezTo>
                  <a:cubicBezTo>
                    <a:pt x="4086939" y="6427447"/>
                    <a:pt x="4195811" y="6423374"/>
                    <a:pt x="4538710" y="6408158"/>
                  </a:cubicBezTo>
                  <a:cubicBezTo>
                    <a:pt x="4820531" y="6401943"/>
                    <a:pt x="5087779" y="6347722"/>
                    <a:pt x="5335096" y="6253210"/>
                  </a:cubicBezTo>
                  <a:lnTo>
                    <a:pt x="5318808" y="6258783"/>
                  </a:lnTo>
                  <a:cubicBezTo>
                    <a:pt x="5751934" y="6088190"/>
                    <a:pt x="6088190" y="5751934"/>
                    <a:pt x="6254925" y="5329952"/>
                  </a:cubicBezTo>
                  <a:lnTo>
                    <a:pt x="6258783" y="5318808"/>
                  </a:lnTo>
                  <a:cubicBezTo>
                    <a:pt x="6347937" y="5087779"/>
                    <a:pt x="6402158" y="4820317"/>
                    <a:pt x="6408158" y="4541282"/>
                  </a:cubicBezTo>
                  <a:lnTo>
                    <a:pt x="6408158" y="4538710"/>
                  </a:lnTo>
                  <a:cubicBezTo>
                    <a:pt x="6424232" y="4195811"/>
                    <a:pt x="6427447" y="4086939"/>
                    <a:pt x="6427447" y="3213830"/>
                  </a:cubicBezTo>
                  <a:cubicBezTo>
                    <a:pt x="6427447" y="2340721"/>
                    <a:pt x="6423374" y="2231851"/>
                    <a:pt x="6408158" y="1888950"/>
                  </a:cubicBezTo>
                  <a:cubicBezTo>
                    <a:pt x="6401943" y="1607130"/>
                    <a:pt x="6347722" y="1339882"/>
                    <a:pt x="6253210" y="1092565"/>
                  </a:cubicBezTo>
                  <a:lnTo>
                    <a:pt x="6258783" y="1108853"/>
                  </a:lnTo>
                  <a:cubicBezTo>
                    <a:pt x="6173486" y="885968"/>
                    <a:pt x="6047470" y="696087"/>
                    <a:pt x="5888236" y="539639"/>
                  </a:cubicBezTo>
                  <a:lnTo>
                    <a:pt x="5888022" y="539425"/>
                  </a:lnTo>
                  <a:cubicBezTo>
                    <a:pt x="5731574" y="379762"/>
                    <a:pt x="5541479" y="253746"/>
                    <a:pt x="5329309" y="172307"/>
                  </a:cubicBezTo>
                  <a:lnTo>
                    <a:pt x="5318593" y="168664"/>
                  </a:lnTo>
                  <a:cubicBezTo>
                    <a:pt x="5087565" y="79510"/>
                    <a:pt x="4820103" y="25075"/>
                    <a:pt x="4541068" y="19288"/>
                  </a:cubicBezTo>
                  <a:lnTo>
                    <a:pt x="4538496" y="19288"/>
                  </a:lnTo>
                  <a:cubicBezTo>
                    <a:pt x="4195596" y="3215"/>
                    <a:pt x="4086725" y="0"/>
                    <a:pt x="3213616" y="0"/>
                  </a:cubicBezTo>
                  <a:close/>
                </a:path>
              </a:pathLst>
            </a:custGeom>
            <a:solidFill>
              <a:schemeClr val="bg1"/>
            </a:solidFill>
            <a:ln w="214313" cap="flat">
              <a:noFill/>
              <a:prstDash val="solid"/>
              <a:miter/>
            </a:ln>
          </p:spPr>
          <p:txBody>
            <a:bodyPr rtlCol="0" anchor="ctr"/>
            <a:lstStyle/>
            <a:p>
              <a:endParaRPr lang="nl-NL"/>
            </a:p>
          </p:txBody>
        </p:sp>
      </p:grpSp>
      <p:pic>
        <p:nvPicPr>
          <p:cNvPr id="3" name="Afbeelding 2">
            <a:extLst>
              <a:ext uri="{FF2B5EF4-FFF2-40B4-BE49-F238E27FC236}">
                <a16:creationId xmlns:a16="http://schemas.microsoft.com/office/drawing/2014/main" id="{C68A97F8-03BC-7CB3-8180-03A2F354F3CB}"/>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a:stretch/>
        </p:blipFill>
        <p:spPr>
          <a:xfrm>
            <a:off x="9361512" y="1176121"/>
            <a:ext cx="2237912" cy="2237912"/>
          </a:xfrm>
          <a:prstGeom prst="rect">
            <a:avLst/>
          </a:prstGeom>
        </p:spPr>
      </p:pic>
    </p:spTree>
    <p:extLst>
      <p:ext uri="{BB962C8B-B14F-4D97-AF65-F5344CB8AC3E}">
        <p14:creationId xmlns:p14="http://schemas.microsoft.com/office/powerpoint/2010/main" val="2688274080"/>
      </p:ext>
    </p:extLst>
  </p:cSld>
  <p:clrMapOvr>
    <a:masterClrMapping/>
  </p:clrMapOvr>
  <p:transition spd="slow">
    <p:push dir="u"/>
  </p:transition>
</p:sld>
</file>

<file path=ppt/theme/theme1.xml><?xml version="1.0" encoding="utf-8"?>
<a:theme xmlns:a="http://schemas.openxmlformats.org/drawingml/2006/main" name="Kantoorthema">
  <a:themeElements>
    <a:clrScheme name="Geeloranj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Aangepast 2">
      <a:majorFont>
        <a:latin typeface="Congenial Black"/>
        <a:ea typeface=""/>
        <a:cs typeface=""/>
      </a:majorFont>
      <a:minorFont>
        <a:latin typeface="Congenial"/>
        <a:ea typeface=""/>
        <a:cs typeface=""/>
      </a:minorFont>
    </a:fontScheme>
    <a:fmtScheme name="Extreme schadu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4F739D86B6EF49917299AC314AF904" ma:contentTypeVersion="16" ma:contentTypeDescription="Een nieuw document maken." ma:contentTypeScope="" ma:versionID="65f97cf3d6d989742877185fe569564a">
  <xsd:schema xmlns:xsd="http://www.w3.org/2001/XMLSchema" xmlns:xs="http://www.w3.org/2001/XMLSchema" xmlns:p="http://schemas.microsoft.com/office/2006/metadata/properties" xmlns:ns3="6fb6348f-7269-4368-8f55-3167c3408fa0" xmlns:ns4="038b2640-8121-48df-855b-728195a4334d" targetNamespace="http://schemas.microsoft.com/office/2006/metadata/properties" ma:root="true" ma:fieldsID="5581c751e5c9b60b045fb4b5dfb9c5b1" ns3:_="" ns4:_="">
    <xsd:import namespace="6fb6348f-7269-4368-8f55-3167c3408fa0"/>
    <xsd:import namespace="038b2640-8121-48df-855b-728195a4334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LengthInSecond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b6348f-7269-4368-8f55-3167c3408f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8b2640-8121-48df-855b-728195a4334d"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6fb6348f-7269-4368-8f55-3167c3408fa0" xsi:nil="true"/>
  </documentManagement>
</p:properties>
</file>

<file path=customXml/itemProps1.xml><?xml version="1.0" encoding="utf-8"?>
<ds:datastoreItem xmlns:ds="http://schemas.openxmlformats.org/officeDocument/2006/customXml" ds:itemID="{C61D84D3-C8D3-4B4A-879A-FFD89736AA15}">
  <ds:schemaRefs>
    <ds:schemaRef ds:uri="http://schemas.microsoft.com/sharepoint/v3/contenttype/forms"/>
  </ds:schemaRefs>
</ds:datastoreItem>
</file>

<file path=customXml/itemProps2.xml><?xml version="1.0" encoding="utf-8"?>
<ds:datastoreItem xmlns:ds="http://schemas.openxmlformats.org/officeDocument/2006/customXml" ds:itemID="{2C77750A-DFE2-42F3-848E-344F88A656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b6348f-7269-4368-8f55-3167c3408fa0"/>
    <ds:schemaRef ds:uri="038b2640-8121-48df-855b-728195a433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A077C7-0A9D-4EBC-B8BA-8A95B6433CE9}">
  <ds:schemaRefs>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6fb6348f-7269-4368-8f55-3167c3408fa0"/>
    <ds:schemaRef ds:uri="http://schemas.microsoft.com/office/2006/metadata/properties"/>
    <ds:schemaRef ds:uri="http://purl.org/dc/dcmitype/"/>
    <ds:schemaRef ds:uri="038b2640-8121-48df-855b-728195a4334d"/>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1590</TotalTime>
  <Words>587</Words>
  <Application>Microsoft Office PowerPoint</Application>
  <PresentationFormat>Breedbeeld</PresentationFormat>
  <Paragraphs>85</Paragraphs>
  <Slides>9</Slides>
  <Notes>1</Notes>
  <HiddenSlides>0</HiddenSlides>
  <MMClips>2</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9</vt:i4>
      </vt:variant>
    </vt:vector>
  </HeadingPairs>
  <TitlesOfParts>
    <vt:vector size="15" baseType="lpstr">
      <vt:lpstr>Aptos</vt:lpstr>
      <vt:lpstr>Arial</vt:lpstr>
      <vt:lpstr>Congenial</vt:lpstr>
      <vt:lpstr>Congenial Black</vt:lpstr>
      <vt:lpstr>Congenial SemiBold</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Einde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Owen Hoek</dc:creator>
  <cp:lastModifiedBy>Owen Hoek</cp:lastModifiedBy>
  <cp:revision>1</cp:revision>
  <dcterms:created xsi:type="dcterms:W3CDTF">2025-10-14T07:38:38Z</dcterms:created>
  <dcterms:modified xsi:type="dcterms:W3CDTF">2026-04-17T12:16:53Z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0x010100794F739D86B6EF49917299AC314AF904</vt:lpwstr>
  </property>
</Properties>
</file>